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8f80f98484e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098ecabcbd41c4"/>
  </p:sldMasterIdLst>
  <p:sldIdLst>
    <p:sldId xmlns:r="http://schemas.openxmlformats.org/officeDocument/2006/relationships" id="256" r:id="Rca10cf9bad784158"/>
    <p:sldId xmlns:r="http://schemas.openxmlformats.org/officeDocument/2006/relationships" id="257" r:id="R749f80726f8c45ac"/>
    <p:sldId xmlns:r="http://schemas.openxmlformats.org/officeDocument/2006/relationships" id="258" r:id="Rdf68f576074c4445"/>
    <p:sldId xmlns:r="http://schemas.openxmlformats.org/officeDocument/2006/relationships" id="259" r:id="R7522032282f34bcf"/>
    <p:sldId xmlns:r="http://schemas.openxmlformats.org/officeDocument/2006/relationships" id="260" r:id="R4df491c569184874"/>
    <p:sldId xmlns:r="http://schemas.openxmlformats.org/officeDocument/2006/relationships" id="261" r:id="R28c655e6e6e241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98ecabcbd41c4" /><Relationship Type="http://schemas.openxmlformats.org/officeDocument/2006/relationships/slide" Target="/ppt/slides/slide1.xml" Id="Rca10cf9bad784158" /><Relationship Type="http://schemas.openxmlformats.org/officeDocument/2006/relationships/slide" Target="/ppt/slides/slide2.xml" Id="R749f80726f8c45ac" /><Relationship Type="http://schemas.openxmlformats.org/officeDocument/2006/relationships/slide" Target="/ppt/slides/slide3.xml" Id="Rdf68f576074c4445" /><Relationship Type="http://schemas.openxmlformats.org/officeDocument/2006/relationships/slide" Target="/ppt/slides/slide4.xml" Id="R7522032282f34bcf" /><Relationship Type="http://schemas.openxmlformats.org/officeDocument/2006/relationships/slide" Target="/ppt/slides/slide5.xml" Id="R4df491c569184874" /><Relationship Type="http://schemas.openxmlformats.org/officeDocument/2006/relationships/slide" Target="/ppt/slides/slide6.xml" Id="R28c655e6e6e241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dea0be6484e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b991f5cbf4e8f" /><Relationship Type="http://schemas.openxmlformats.org/officeDocument/2006/relationships/theme" Target="/ppt/slideMasters/theme/theme1.xml" Id="Rcf2327f07f634b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0b991f5cbf4e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a94bb47b6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09d748d0c42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0eefd6b9f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6e731be9a48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cd8d7e2244f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a4592183a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