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70efba0e3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092ccfc6143a1"/>
  </p:sldMasterIdLst>
  <p:sldIdLst>
    <p:sldId xmlns:r="http://schemas.openxmlformats.org/officeDocument/2006/relationships" id="256" r:id="R5e04f841617d4fdf"/>
    <p:sldId xmlns:r="http://schemas.openxmlformats.org/officeDocument/2006/relationships" id="257" r:id="R38692801470545d0"/>
    <p:sldId xmlns:r="http://schemas.openxmlformats.org/officeDocument/2006/relationships" id="258" r:id="R79fa3473fd5b4674"/>
    <p:sldId xmlns:r="http://schemas.openxmlformats.org/officeDocument/2006/relationships" id="259" r:id="R74ac05c247ab4095"/>
    <p:sldId xmlns:r="http://schemas.openxmlformats.org/officeDocument/2006/relationships" id="260" r:id="R2c900b9241554e14"/>
    <p:sldId xmlns:r="http://schemas.openxmlformats.org/officeDocument/2006/relationships" id="261" r:id="R2134cebf286243ea"/>
    <p:sldId xmlns:r="http://schemas.openxmlformats.org/officeDocument/2006/relationships" id="262" r:id="R99b942ee67d4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092ccfc6143a1" /><Relationship Type="http://schemas.openxmlformats.org/officeDocument/2006/relationships/slide" Target="/ppt/slides/slide1.xml" Id="R5e04f841617d4fdf" /><Relationship Type="http://schemas.openxmlformats.org/officeDocument/2006/relationships/slide" Target="/ppt/slides/slide2.xml" Id="R38692801470545d0" /><Relationship Type="http://schemas.openxmlformats.org/officeDocument/2006/relationships/slide" Target="/ppt/slides/slide3.xml" Id="R79fa3473fd5b4674" /><Relationship Type="http://schemas.openxmlformats.org/officeDocument/2006/relationships/slide" Target="/ppt/slides/slide4.xml" Id="R74ac05c247ab4095" /><Relationship Type="http://schemas.openxmlformats.org/officeDocument/2006/relationships/slide" Target="/ppt/slides/slide5.xml" Id="R2c900b9241554e14" /><Relationship Type="http://schemas.openxmlformats.org/officeDocument/2006/relationships/slide" Target="/ppt/slides/slide6.xml" Id="R2134cebf286243ea" /><Relationship Type="http://schemas.openxmlformats.org/officeDocument/2006/relationships/slide" Target="/ppt/slides/slide7.xml" Id="R99b942ee67d4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7e798b1714b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434fab0fc4549" /><Relationship Type="http://schemas.openxmlformats.org/officeDocument/2006/relationships/theme" Target="/ppt/slideMasters/theme/theme1.xml" Id="Rc28196e709aa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434fab0fc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4e2ba519f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83b28fd42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f825b1a2f41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13da3e04a44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58e7a2505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70261d3124e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2834517e2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