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62f7b7f9f6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88e11a3ea40bd"/>
  </p:sldMasterIdLst>
  <p:sldIdLst>
    <p:sldId xmlns:r="http://schemas.openxmlformats.org/officeDocument/2006/relationships" id="256" r:id="Ra6f50b3929af4b36"/>
    <p:sldId xmlns:r="http://schemas.openxmlformats.org/officeDocument/2006/relationships" id="257" r:id="R1a0c3b006d1647d6"/>
    <p:sldId xmlns:r="http://schemas.openxmlformats.org/officeDocument/2006/relationships" id="258" r:id="R88e9f0ab1ddb4dec"/>
    <p:sldId xmlns:r="http://schemas.openxmlformats.org/officeDocument/2006/relationships" id="259" r:id="R22457ae9ebbe49f7"/>
    <p:sldId xmlns:r="http://schemas.openxmlformats.org/officeDocument/2006/relationships" id="260" r:id="R383a5bdf3e574190"/>
    <p:sldId xmlns:r="http://schemas.openxmlformats.org/officeDocument/2006/relationships" id="261" r:id="Rd7e3e48282b24b6b"/>
    <p:sldId xmlns:r="http://schemas.openxmlformats.org/officeDocument/2006/relationships" id="262" r:id="R7d75972c8ee6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88e11a3ea40bd" /><Relationship Type="http://schemas.openxmlformats.org/officeDocument/2006/relationships/slide" Target="/ppt/slides/slide1.xml" Id="Ra6f50b3929af4b36" /><Relationship Type="http://schemas.openxmlformats.org/officeDocument/2006/relationships/slide" Target="/ppt/slides/slide2.xml" Id="R1a0c3b006d1647d6" /><Relationship Type="http://schemas.openxmlformats.org/officeDocument/2006/relationships/slide" Target="/ppt/slides/slide3.xml" Id="R88e9f0ab1ddb4dec" /><Relationship Type="http://schemas.openxmlformats.org/officeDocument/2006/relationships/slide" Target="/ppt/slides/slide4.xml" Id="R22457ae9ebbe49f7" /><Relationship Type="http://schemas.openxmlformats.org/officeDocument/2006/relationships/slide" Target="/ppt/slides/slide5.xml" Id="R383a5bdf3e574190" /><Relationship Type="http://schemas.openxmlformats.org/officeDocument/2006/relationships/slide" Target="/ppt/slides/slide6.xml" Id="Rd7e3e48282b24b6b" /><Relationship Type="http://schemas.openxmlformats.org/officeDocument/2006/relationships/slide" Target="/ppt/slides/slide7.xml" Id="R7d75972c8ee6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a7d456b12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02878b55b4bc9" /><Relationship Type="http://schemas.openxmlformats.org/officeDocument/2006/relationships/theme" Target="/ppt/slideMasters/theme/theme1.xml" Id="R3847c91a60d9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02878b55b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ef9ddaba1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3079b689f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37312b4cc48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1dae351a6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b90deb64d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32a79712c42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50db62a14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NORGE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413 312 989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5 649 961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701 169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21 876 227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302 874 276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ELKEDJAN LOGISTIC AKTIEINVEST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NORGE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Værstetorvet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35 41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post@elongroup.no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957 566 596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