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66ac1f89b04c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afe1f04ca043b9"/>
  </p:sldMasterIdLst>
  <p:sldIdLst>
    <p:sldId xmlns:r="http://schemas.openxmlformats.org/officeDocument/2006/relationships" id="256" r:id="Ra909be5b73a04e77"/>
    <p:sldId xmlns:r="http://schemas.openxmlformats.org/officeDocument/2006/relationships" id="257" r:id="R83f1ccdbd62b4c5a"/>
    <p:sldId xmlns:r="http://schemas.openxmlformats.org/officeDocument/2006/relationships" id="258" r:id="Rb844c1f548ac42f9"/>
    <p:sldId xmlns:r="http://schemas.openxmlformats.org/officeDocument/2006/relationships" id="259" r:id="Rd44b5762e1a64e3b"/>
    <p:sldId xmlns:r="http://schemas.openxmlformats.org/officeDocument/2006/relationships" id="260" r:id="Rf0c97ba01dda4658"/>
    <p:sldId xmlns:r="http://schemas.openxmlformats.org/officeDocument/2006/relationships" id="261" r:id="Rbb01a9e8f73a42ac"/>
    <p:sldId xmlns:r="http://schemas.openxmlformats.org/officeDocument/2006/relationships" id="262" r:id="Rdf973f42dca14f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afe1f04ca043b9" /><Relationship Type="http://schemas.openxmlformats.org/officeDocument/2006/relationships/slide" Target="/ppt/slides/slide1.xml" Id="Ra909be5b73a04e77" /><Relationship Type="http://schemas.openxmlformats.org/officeDocument/2006/relationships/slide" Target="/ppt/slides/slide2.xml" Id="R83f1ccdbd62b4c5a" /><Relationship Type="http://schemas.openxmlformats.org/officeDocument/2006/relationships/slide" Target="/ppt/slides/slide3.xml" Id="Rb844c1f548ac42f9" /><Relationship Type="http://schemas.openxmlformats.org/officeDocument/2006/relationships/slide" Target="/ppt/slides/slide4.xml" Id="Rd44b5762e1a64e3b" /><Relationship Type="http://schemas.openxmlformats.org/officeDocument/2006/relationships/slide" Target="/ppt/slides/slide5.xml" Id="Rf0c97ba01dda4658" /><Relationship Type="http://schemas.openxmlformats.org/officeDocument/2006/relationships/slide" Target="/ppt/slides/slide6.xml" Id="Rbb01a9e8f73a42ac" /><Relationship Type="http://schemas.openxmlformats.org/officeDocument/2006/relationships/slide" Target="/ppt/slides/slide7.xml" Id="Rdf973f42dca14f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5b0d906c044a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be80cd0dc4055" /><Relationship Type="http://schemas.openxmlformats.org/officeDocument/2006/relationships/theme" Target="/ppt/slideMasters/theme/theme1.xml" Id="Re769e0414e4848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1be80cd0dc40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7f5b9c60244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8651f6c2841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c33c2cfd946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5f33349cc49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52e8ade124a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e8139298a45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0e7e2b9564d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PEBRIGA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PEBRIGA AS ble etablert [år] og holder til i Kvernaland.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45 096 034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37 096 721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114 132 123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131 709 016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GAUSLAND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Hauabakkvegen 19B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4355 Kvernaland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61 82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958 024 290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