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4dc7f3c54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5f165d92a451b"/>
  </p:sldMasterIdLst>
  <p:sldIdLst>
    <p:sldId xmlns:r="http://schemas.openxmlformats.org/officeDocument/2006/relationships" id="256" r:id="R8fcba75b6aa64096"/>
    <p:sldId xmlns:r="http://schemas.openxmlformats.org/officeDocument/2006/relationships" id="257" r:id="Rfcaee30ae5214ccc"/>
    <p:sldId xmlns:r="http://schemas.openxmlformats.org/officeDocument/2006/relationships" id="258" r:id="R19c007975ae74a03"/>
    <p:sldId xmlns:r="http://schemas.openxmlformats.org/officeDocument/2006/relationships" id="259" r:id="R97b0d18fe8bc45bd"/>
    <p:sldId xmlns:r="http://schemas.openxmlformats.org/officeDocument/2006/relationships" id="260" r:id="R41b481e790474d92"/>
    <p:sldId xmlns:r="http://schemas.openxmlformats.org/officeDocument/2006/relationships" id="261" r:id="R258dc99257bd4651"/>
    <p:sldId xmlns:r="http://schemas.openxmlformats.org/officeDocument/2006/relationships" id="262" r:id="R6243c416aa1d45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5f165d92a451b" /><Relationship Type="http://schemas.openxmlformats.org/officeDocument/2006/relationships/slide" Target="/ppt/slides/slide1.xml" Id="R8fcba75b6aa64096" /><Relationship Type="http://schemas.openxmlformats.org/officeDocument/2006/relationships/slide" Target="/ppt/slides/slide2.xml" Id="Rfcaee30ae5214ccc" /><Relationship Type="http://schemas.openxmlformats.org/officeDocument/2006/relationships/slide" Target="/ppt/slides/slide3.xml" Id="R19c007975ae74a03" /><Relationship Type="http://schemas.openxmlformats.org/officeDocument/2006/relationships/slide" Target="/ppt/slides/slide4.xml" Id="R97b0d18fe8bc45bd" /><Relationship Type="http://schemas.openxmlformats.org/officeDocument/2006/relationships/slide" Target="/ppt/slides/slide5.xml" Id="R41b481e790474d92" /><Relationship Type="http://schemas.openxmlformats.org/officeDocument/2006/relationships/slide" Target="/ppt/slides/slide6.xml" Id="R258dc99257bd4651" /><Relationship Type="http://schemas.openxmlformats.org/officeDocument/2006/relationships/slide" Target="/ppt/slides/slide7.xml" Id="R6243c416aa1d45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e5f08c41364d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2da99c5e54aa7" /><Relationship Type="http://schemas.openxmlformats.org/officeDocument/2006/relationships/theme" Target="/ppt/slideMasters/theme/theme1.xml" Id="R867237e69978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32da99c5e5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8d6d051441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447714618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15b95660e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e2a58e3e244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34fa29a0b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d68763e4f4e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5941c14f841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METRO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METRO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35 913 123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LOKALRADIOENE I INNLANDET AS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CAPITAL AS  –  39,7 %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