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9b6849d8b347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35add97d294539"/>
  </p:sldMasterIdLst>
  <p:sldIdLst>
    <p:sldId xmlns:r="http://schemas.openxmlformats.org/officeDocument/2006/relationships" id="256" r:id="R0fc43bb61d4741a0"/>
    <p:sldId xmlns:r="http://schemas.openxmlformats.org/officeDocument/2006/relationships" id="257" r:id="Rb2264170c9fd4163"/>
    <p:sldId xmlns:r="http://schemas.openxmlformats.org/officeDocument/2006/relationships" id="258" r:id="Rc1970132821846a5"/>
    <p:sldId xmlns:r="http://schemas.openxmlformats.org/officeDocument/2006/relationships" id="259" r:id="R6c48cd9d99a440f9"/>
    <p:sldId xmlns:r="http://schemas.openxmlformats.org/officeDocument/2006/relationships" id="260" r:id="R0f3bc7f4d75046b6"/>
    <p:sldId xmlns:r="http://schemas.openxmlformats.org/officeDocument/2006/relationships" id="261" r:id="Rce7a61f1efd5470d"/>
    <p:sldId xmlns:r="http://schemas.openxmlformats.org/officeDocument/2006/relationships" id="262" r:id="Rb57a2e79956443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35add97d294539" /><Relationship Type="http://schemas.openxmlformats.org/officeDocument/2006/relationships/slide" Target="/ppt/slides/slide1.xml" Id="R0fc43bb61d4741a0" /><Relationship Type="http://schemas.openxmlformats.org/officeDocument/2006/relationships/slide" Target="/ppt/slides/slide2.xml" Id="Rb2264170c9fd4163" /><Relationship Type="http://schemas.openxmlformats.org/officeDocument/2006/relationships/slide" Target="/ppt/slides/slide3.xml" Id="Rc1970132821846a5" /><Relationship Type="http://schemas.openxmlformats.org/officeDocument/2006/relationships/slide" Target="/ppt/slides/slide4.xml" Id="R6c48cd9d99a440f9" /><Relationship Type="http://schemas.openxmlformats.org/officeDocument/2006/relationships/slide" Target="/ppt/slides/slide5.xml" Id="R0f3bc7f4d75046b6" /><Relationship Type="http://schemas.openxmlformats.org/officeDocument/2006/relationships/slide" Target="/ppt/slides/slide6.xml" Id="Rce7a61f1efd5470d" /><Relationship Type="http://schemas.openxmlformats.org/officeDocument/2006/relationships/slide" Target="/ppt/slides/slide7.xml" Id="Rb57a2e79956443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d0433f640141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dce68eec34ad5" /><Relationship Type="http://schemas.openxmlformats.org/officeDocument/2006/relationships/theme" Target="/ppt/slideMasters/theme/theme1.xml" Id="Rf961641621234d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1dce68eec34a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d9ab3105e41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7e97d5d1a48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d671fcee84f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fd2e51be443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50ee7c25141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68a3a3f664e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963d3c23349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 REISEBYRÅ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2 399 905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VENTUROS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