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efacb253243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07bb4a81049f7"/>
  </p:sldMasterIdLst>
  <p:sldIdLst>
    <p:sldId xmlns:r="http://schemas.openxmlformats.org/officeDocument/2006/relationships" id="256" r:id="Rcc438ca9345846d5"/>
    <p:sldId xmlns:r="http://schemas.openxmlformats.org/officeDocument/2006/relationships" id="257" r:id="R482799211ad6499e"/>
    <p:sldId xmlns:r="http://schemas.openxmlformats.org/officeDocument/2006/relationships" id="258" r:id="Rf8feddf794784fbb"/>
    <p:sldId xmlns:r="http://schemas.openxmlformats.org/officeDocument/2006/relationships" id="259" r:id="R9b25fea8075c4ce7"/>
    <p:sldId xmlns:r="http://schemas.openxmlformats.org/officeDocument/2006/relationships" id="260" r:id="R68b7ec6b142d4cfe"/>
    <p:sldId xmlns:r="http://schemas.openxmlformats.org/officeDocument/2006/relationships" id="261" r:id="Rf3a372646d794c9e"/>
    <p:sldId xmlns:r="http://schemas.openxmlformats.org/officeDocument/2006/relationships" id="262" r:id="R55eac4c1b028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07bb4a81049f7" /><Relationship Type="http://schemas.openxmlformats.org/officeDocument/2006/relationships/slide" Target="/ppt/slides/slide1.xml" Id="Rcc438ca9345846d5" /><Relationship Type="http://schemas.openxmlformats.org/officeDocument/2006/relationships/slide" Target="/ppt/slides/slide2.xml" Id="R482799211ad6499e" /><Relationship Type="http://schemas.openxmlformats.org/officeDocument/2006/relationships/slide" Target="/ppt/slides/slide3.xml" Id="Rf8feddf794784fbb" /><Relationship Type="http://schemas.openxmlformats.org/officeDocument/2006/relationships/slide" Target="/ppt/slides/slide4.xml" Id="R9b25fea8075c4ce7" /><Relationship Type="http://schemas.openxmlformats.org/officeDocument/2006/relationships/slide" Target="/ppt/slides/slide5.xml" Id="R68b7ec6b142d4cfe" /><Relationship Type="http://schemas.openxmlformats.org/officeDocument/2006/relationships/slide" Target="/ppt/slides/slide6.xml" Id="Rf3a372646d794c9e" /><Relationship Type="http://schemas.openxmlformats.org/officeDocument/2006/relationships/slide" Target="/ppt/slides/slide7.xml" Id="R55eac4c1b028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186c86139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0b83e5b14c49" /><Relationship Type="http://schemas.openxmlformats.org/officeDocument/2006/relationships/theme" Target="/ppt/slideMasters/theme/theme1.xml" Id="R865fd36d1994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90b83e5b1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ba8777dbe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dff830b6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87b59bdf2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bc1ebc4ef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55b700835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604c88d5847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99a2a7a0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