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ec2d7e6dc9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67ad1d33d5428e"/>
  </p:sldMasterIdLst>
  <p:sldIdLst>
    <p:sldId xmlns:r="http://schemas.openxmlformats.org/officeDocument/2006/relationships" id="256" r:id="R88eeb96ac614467c"/>
    <p:sldId xmlns:r="http://schemas.openxmlformats.org/officeDocument/2006/relationships" id="257" r:id="Reb0c0691c24f4189"/>
    <p:sldId xmlns:r="http://schemas.openxmlformats.org/officeDocument/2006/relationships" id="258" r:id="R2aee7a9bddbe45a1"/>
    <p:sldId xmlns:r="http://schemas.openxmlformats.org/officeDocument/2006/relationships" id="259" r:id="R87eb76ac0aba459e"/>
    <p:sldId xmlns:r="http://schemas.openxmlformats.org/officeDocument/2006/relationships" id="260" r:id="Re6eb290e38974b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7ad1d33d5428e" /><Relationship Type="http://schemas.openxmlformats.org/officeDocument/2006/relationships/slide" Target="/ppt/slides/slide1.xml" Id="R88eeb96ac614467c" /><Relationship Type="http://schemas.openxmlformats.org/officeDocument/2006/relationships/slide" Target="/ppt/slides/slide2.xml" Id="Reb0c0691c24f4189" /><Relationship Type="http://schemas.openxmlformats.org/officeDocument/2006/relationships/slide" Target="/ppt/slides/slide3.xml" Id="R2aee7a9bddbe45a1" /><Relationship Type="http://schemas.openxmlformats.org/officeDocument/2006/relationships/slide" Target="/ppt/slides/slide4.xml" Id="R87eb76ac0aba459e" /><Relationship Type="http://schemas.openxmlformats.org/officeDocument/2006/relationships/slide" Target="/ppt/slides/slide5.xml" Id="Re6eb290e38974b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962fe74784f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851e7318442c1" /><Relationship Type="http://schemas.openxmlformats.org/officeDocument/2006/relationships/theme" Target="/ppt/slideMasters/theme/theme1.xml" Id="R12d0f3602ade40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851e7318442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c76c2701a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a47ee5401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3f29b124041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c2a71b026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5e10ce34d4a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BENIKARD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BENIKARD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