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43fa76ffa4c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8b81533ce4eac"/>
  </p:sldMasterIdLst>
  <p:sldIdLst>
    <p:sldId xmlns:r="http://schemas.openxmlformats.org/officeDocument/2006/relationships" id="256" r:id="R04620cbe6012457d"/>
    <p:sldId xmlns:r="http://schemas.openxmlformats.org/officeDocument/2006/relationships" id="257" r:id="R8627316d4c3a4790"/>
    <p:sldId xmlns:r="http://schemas.openxmlformats.org/officeDocument/2006/relationships" id="258" r:id="R14dbfdd452ff4cc1"/>
    <p:sldId xmlns:r="http://schemas.openxmlformats.org/officeDocument/2006/relationships" id="259" r:id="Rf865fff1bcfb4817"/>
    <p:sldId xmlns:r="http://schemas.openxmlformats.org/officeDocument/2006/relationships" id="260" r:id="R043c74b46e84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8b81533ce4eac" /><Relationship Type="http://schemas.openxmlformats.org/officeDocument/2006/relationships/slide" Target="/ppt/slides/slide1.xml" Id="R04620cbe6012457d" /><Relationship Type="http://schemas.openxmlformats.org/officeDocument/2006/relationships/slide" Target="/ppt/slides/slide2.xml" Id="R8627316d4c3a4790" /><Relationship Type="http://schemas.openxmlformats.org/officeDocument/2006/relationships/slide" Target="/ppt/slides/slide3.xml" Id="R14dbfdd452ff4cc1" /><Relationship Type="http://schemas.openxmlformats.org/officeDocument/2006/relationships/slide" Target="/ppt/slides/slide4.xml" Id="Rf865fff1bcfb4817" /><Relationship Type="http://schemas.openxmlformats.org/officeDocument/2006/relationships/slide" Target="/ppt/slides/slide5.xml" Id="R043c74b46e84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5e1affb60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5bbdad063488f" /><Relationship Type="http://schemas.openxmlformats.org/officeDocument/2006/relationships/theme" Target="/ppt/slideMasters/theme/theme1.xml" Id="R024299df2f0e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5bbdad063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8480d14f5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c73cde7c64d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93972075a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f0e33e1554c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e5200b6fb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960 926 021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SKANSEN AS</a:t>
            </a:r>
          </a:p>
        </p:txBody>
      </p:sp>
    </p:spTree>
  </p:cSld>
  <p:clrMapOvr>
    <a:masterClrMapping xmlns:a="http://schemas.openxmlformats.org/drawingml/2006/main"/>
  </p:clrMapOvr>
</p:sld>
</file>