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ff45fa5c8748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868b798d74cd1"/>
  </p:sldMasterIdLst>
  <p:sldIdLst>
    <p:sldId xmlns:r="http://schemas.openxmlformats.org/officeDocument/2006/relationships" id="256" r:id="R590c7b34580c40e3"/>
    <p:sldId xmlns:r="http://schemas.openxmlformats.org/officeDocument/2006/relationships" id="257" r:id="R399df0f5717747d6"/>
    <p:sldId xmlns:r="http://schemas.openxmlformats.org/officeDocument/2006/relationships" id="258" r:id="Rfc8358df68ee4327"/>
    <p:sldId xmlns:r="http://schemas.openxmlformats.org/officeDocument/2006/relationships" id="259" r:id="R576670b0a51f4b6e"/>
    <p:sldId xmlns:r="http://schemas.openxmlformats.org/officeDocument/2006/relationships" id="260" r:id="Refb0cd8f1cb645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868b798d74cd1" /><Relationship Type="http://schemas.openxmlformats.org/officeDocument/2006/relationships/slide" Target="/ppt/slides/slide1.xml" Id="R590c7b34580c40e3" /><Relationship Type="http://schemas.openxmlformats.org/officeDocument/2006/relationships/slide" Target="/ppt/slides/slide2.xml" Id="R399df0f5717747d6" /><Relationship Type="http://schemas.openxmlformats.org/officeDocument/2006/relationships/slide" Target="/ppt/slides/slide3.xml" Id="Rfc8358df68ee4327" /><Relationship Type="http://schemas.openxmlformats.org/officeDocument/2006/relationships/slide" Target="/ppt/slides/slide4.xml" Id="R576670b0a51f4b6e" /><Relationship Type="http://schemas.openxmlformats.org/officeDocument/2006/relationships/slide" Target="/ppt/slides/slide5.xml" Id="Refb0cd8f1cb645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f09ab05674a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7b841147a4eb6" /><Relationship Type="http://schemas.openxmlformats.org/officeDocument/2006/relationships/theme" Target="/ppt/slideMasters/theme/theme1.xml" Id="R7975e19f79f645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7b841147a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c795fa3354a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47ee98c9f41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ea9925b104f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0391f69f2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8630e6eb1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