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4d12cf112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30c8a50964cb6"/>
  </p:sldMasterIdLst>
  <p:sldIdLst>
    <p:sldId xmlns:r="http://schemas.openxmlformats.org/officeDocument/2006/relationships" id="256" r:id="R72f1c95cf4514668"/>
    <p:sldId xmlns:r="http://schemas.openxmlformats.org/officeDocument/2006/relationships" id="257" r:id="R5a6f1e22582a424a"/>
    <p:sldId xmlns:r="http://schemas.openxmlformats.org/officeDocument/2006/relationships" id="258" r:id="R99a8be9a2b344104"/>
    <p:sldId xmlns:r="http://schemas.openxmlformats.org/officeDocument/2006/relationships" id="259" r:id="R0c9f0e94de1a49ac"/>
    <p:sldId xmlns:r="http://schemas.openxmlformats.org/officeDocument/2006/relationships" id="260" r:id="R89b1f2749d894c34"/>
    <p:sldId xmlns:r="http://schemas.openxmlformats.org/officeDocument/2006/relationships" id="261" r:id="R2747eb5ac1b644d1"/>
    <p:sldId xmlns:r="http://schemas.openxmlformats.org/officeDocument/2006/relationships" id="262" r:id="Ra313050dad6a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30c8a50964cb6" /><Relationship Type="http://schemas.openxmlformats.org/officeDocument/2006/relationships/slide" Target="/ppt/slides/slide1.xml" Id="R72f1c95cf4514668" /><Relationship Type="http://schemas.openxmlformats.org/officeDocument/2006/relationships/slide" Target="/ppt/slides/slide2.xml" Id="R5a6f1e22582a424a" /><Relationship Type="http://schemas.openxmlformats.org/officeDocument/2006/relationships/slide" Target="/ppt/slides/slide3.xml" Id="R99a8be9a2b344104" /><Relationship Type="http://schemas.openxmlformats.org/officeDocument/2006/relationships/slide" Target="/ppt/slides/slide4.xml" Id="R0c9f0e94de1a49ac" /><Relationship Type="http://schemas.openxmlformats.org/officeDocument/2006/relationships/slide" Target="/ppt/slides/slide5.xml" Id="R89b1f2749d894c34" /><Relationship Type="http://schemas.openxmlformats.org/officeDocument/2006/relationships/slide" Target="/ppt/slides/slide6.xml" Id="R2747eb5ac1b644d1" /><Relationship Type="http://schemas.openxmlformats.org/officeDocument/2006/relationships/slide" Target="/ppt/slides/slide7.xml" Id="Ra313050dad6a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4ce580ea3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d1d0407e4125" /><Relationship Type="http://schemas.openxmlformats.org/officeDocument/2006/relationships/theme" Target="/ppt/slideMasters/theme/theme1.xml" Id="R9abedff90e38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ad1d0407e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fdbec044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e491ad92d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06217bbfd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48e10439a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48d7d0397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f2e2e53b40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2f86fd521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