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674678455b4d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63437b16fb4049"/>
  </p:sldMasterIdLst>
  <p:sldIdLst>
    <p:sldId xmlns:r="http://schemas.openxmlformats.org/officeDocument/2006/relationships" id="256" r:id="Rdb27b2c8fb7242ef"/>
    <p:sldId xmlns:r="http://schemas.openxmlformats.org/officeDocument/2006/relationships" id="257" r:id="R3fe09bf41c314ace"/>
    <p:sldId xmlns:r="http://schemas.openxmlformats.org/officeDocument/2006/relationships" id="258" r:id="Rf1bab389d0c043e0"/>
    <p:sldId xmlns:r="http://schemas.openxmlformats.org/officeDocument/2006/relationships" id="259" r:id="R25038c21464c477c"/>
    <p:sldId xmlns:r="http://schemas.openxmlformats.org/officeDocument/2006/relationships" id="260" r:id="Rdc151a1f65764227"/>
    <p:sldId xmlns:r="http://schemas.openxmlformats.org/officeDocument/2006/relationships" id="261" r:id="R8564d3faa40d4ff3"/>
    <p:sldId xmlns:r="http://schemas.openxmlformats.org/officeDocument/2006/relationships" id="262" r:id="Rddce2d7c8ba44c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63437b16fb4049" /><Relationship Type="http://schemas.openxmlformats.org/officeDocument/2006/relationships/slide" Target="/ppt/slides/slide1.xml" Id="Rdb27b2c8fb7242ef" /><Relationship Type="http://schemas.openxmlformats.org/officeDocument/2006/relationships/slide" Target="/ppt/slides/slide2.xml" Id="R3fe09bf41c314ace" /><Relationship Type="http://schemas.openxmlformats.org/officeDocument/2006/relationships/slide" Target="/ppt/slides/slide3.xml" Id="Rf1bab389d0c043e0" /><Relationship Type="http://schemas.openxmlformats.org/officeDocument/2006/relationships/slide" Target="/ppt/slides/slide4.xml" Id="R25038c21464c477c" /><Relationship Type="http://schemas.openxmlformats.org/officeDocument/2006/relationships/slide" Target="/ppt/slides/slide5.xml" Id="Rdc151a1f65764227" /><Relationship Type="http://schemas.openxmlformats.org/officeDocument/2006/relationships/slide" Target="/ppt/slides/slide6.xml" Id="R8564d3faa40d4ff3" /><Relationship Type="http://schemas.openxmlformats.org/officeDocument/2006/relationships/slide" Target="/ppt/slides/slide7.xml" Id="Rddce2d7c8ba44c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64473af9c84f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fa9de11e8547ee" /><Relationship Type="http://schemas.openxmlformats.org/officeDocument/2006/relationships/theme" Target="/ppt/slideMasters/theme/theme1.xml" Id="R8be34affed364e2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efa9de11e8547e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c8527f528a4f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0b17e14b824d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893f8aa1c4c2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f90bd3d48444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05e04e433f436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78d455e3b42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5ab007429462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TØMRERMESTERFIRMAET LBL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TØMRERMESTERFIRMAET LBL AS ble etablert [år] og holder til i Brandbu.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13 704 772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783 737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574 909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4 762 617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7 815 572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JAN EGIL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LANDE KNUT BJØRNAR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Bleikenvegen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2760 Brandbu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27 91 95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963 720 521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TØMRERMESTERFIRMAET LBL AS</a:t>
            </a:r>
          </a:p>
        </p:txBody>
      </p:sp>
    </p:spTree>
  </p:cSld>
  <p:clrMapOvr>
    <a:masterClrMapping xmlns:a="http://schemas.openxmlformats.org/drawingml/2006/main"/>
  </p:clrMapOvr>
</p:sld>
</file>