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60ec394ca341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212c1b2dfb415b"/>
  </p:sldMasterIdLst>
  <p:sldIdLst>
    <p:sldId xmlns:r="http://schemas.openxmlformats.org/officeDocument/2006/relationships" id="256" r:id="Rb1c0efb591254152"/>
    <p:sldId xmlns:r="http://schemas.openxmlformats.org/officeDocument/2006/relationships" id="257" r:id="R43a0a77446ff4c3a"/>
    <p:sldId xmlns:r="http://schemas.openxmlformats.org/officeDocument/2006/relationships" id="258" r:id="R183141b3b8c9459a"/>
    <p:sldId xmlns:r="http://schemas.openxmlformats.org/officeDocument/2006/relationships" id="259" r:id="R7403e4d4917e452e"/>
    <p:sldId xmlns:r="http://schemas.openxmlformats.org/officeDocument/2006/relationships" id="260" r:id="R21ecdda3eec7433d"/>
    <p:sldId xmlns:r="http://schemas.openxmlformats.org/officeDocument/2006/relationships" id="261" r:id="R411cf9883f274f03"/>
    <p:sldId xmlns:r="http://schemas.openxmlformats.org/officeDocument/2006/relationships" id="262" r:id="R6971766bbb544d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12c1b2dfb415b" /><Relationship Type="http://schemas.openxmlformats.org/officeDocument/2006/relationships/slide" Target="/ppt/slides/slide1.xml" Id="Rb1c0efb591254152" /><Relationship Type="http://schemas.openxmlformats.org/officeDocument/2006/relationships/slide" Target="/ppt/slides/slide2.xml" Id="R43a0a77446ff4c3a" /><Relationship Type="http://schemas.openxmlformats.org/officeDocument/2006/relationships/slide" Target="/ppt/slides/slide3.xml" Id="R183141b3b8c9459a" /><Relationship Type="http://schemas.openxmlformats.org/officeDocument/2006/relationships/slide" Target="/ppt/slides/slide4.xml" Id="R7403e4d4917e452e" /><Relationship Type="http://schemas.openxmlformats.org/officeDocument/2006/relationships/slide" Target="/ppt/slides/slide5.xml" Id="R21ecdda3eec7433d" /><Relationship Type="http://schemas.openxmlformats.org/officeDocument/2006/relationships/slide" Target="/ppt/slides/slide6.xml" Id="R411cf9883f274f03" /><Relationship Type="http://schemas.openxmlformats.org/officeDocument/2006/relationships/slide" Target="/ppt/slides/slide7.xml" Id="R6971766bbb544d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9dac97f5de4d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a1c14c0774a8d" /><Relationship Type="http://schemas.openxmlformats.org/officeDocument/2006/relationships/theme" Target="/ppt/slideMasters/theme/theme1.xml" Id="R5f78d184961b4e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7a1c14c0774a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871cbaaa54e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c5c26aa9941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eff7221cb42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8d79643b44d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5930930bf47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c3b29f6004f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e6e40e32b4c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 BYGG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 BYGG 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5 368 941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1 964 958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1 050 164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8 799 696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21 561 783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LEIF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Kronstadveien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14 14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mbvas@broadpark.no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963 763 921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