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f2130ac0d04f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3c6bac2fa64579"/>
  </p:sldMasterIdLst>
  <p:sldIdLst>
    <p:sldId xmlns:r="http://schemas.openxmlformats.org/officeDocument/2006/relationships" id="256" r:id="R61a0b1eb41e7447a"/>
    <p:sldId xmlns:r="http://schemas.openxmlformats.org/officeDocument/2006/relationships" id="257" r:id="R8a4556f5764b43ab"/>
    <p:sldId xmlns:r="http://schemas.openxmlformats.org/officeDocument/2006/relationships" id="258" r:id="R8debbc4507f74b55"/>
    <p:sldId xmlns:r="http://schemas.openxmlformats.org/officeDocument/2006/relationships" id="259" r:id="R5d9eb33b251e487b"/>
    <p:sldId xmlns:r="http://schemas.openxmlformats.org/officeDocument/2006/relationships" id="260" r:id="Re5dbaa9bf40b4cfe"/>
    <p:sldId xmlns:r="http://schemas.openxmlformats.org/officeDocument/2006/relationships" id="261" r:id="Rc86faf5fd9f148d6"/>
    <p:sldId xmlns:r="http://schemas.openxmlformats.org/officeDocument/2006/relationships" id="262" r:id="R48df2ce5406c48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3c6bac2fa64579" /><Relationship Type="http://schemas.openxmlformats.org/officeDocument/2006/relationships/slide" Target="/ppt/slides/slide1.xml" Id="R61a0b1eb41e7447a" /><Relationship Type="http://schemas.openxmlformats.org/officeDocument/2006/relationships/slide" Target="/ppt/slides/slide2.xml" Id="R8a4556f5764b43ab" /><Relationship Type="http://schemas.openxmlformats.org/officeDocument/2006/relationships/slide" Target="/ppt/slides/slide3.xml" Id="R8debbc4507f74b55" /><Relationship Type="http://schemas.openxmlformats.org/officeDocument/2006/relationships/slide" Target="/ppt/slides/slide4.xml" Id="R5d9eb33b251e487b" /><Relationship Type="http://schemas.openxmlformats.org/officeDocument/2006/relationships/slide" Target="/ppt/slides/slide5.xml" Id="Re5dbaa9bf40b4cfe" /><Relationship Type="http://schemas.openxmlformats.org/officeDocument/2006/relationships/slide" Target="/ppt/slides/slide6.xml" Id="Rc86faf5fd9f148d6" /><Relationship Type="http://schemas.openxmlformats.org/officeDocument/2006/relationships/slide" Target="/ppt/slides/slide7.xml" Id="R48df2ce5406c48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fe0bda48bb44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3f7c35a874989" /><Relationship Type="http://schemas.openxmlformats.org/officeDocument/2006/relationships/theme" Target="/ppt/slideMasters/theme/theme1.xml" Id="R386ebe4816a842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73f7c35a8749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edd44927c47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bc48da56540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8ebd4d81946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529025bd34a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2964aadd14c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15957be5c4d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4cf23340442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HILLEVÅG MEK 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HILLEVÅG MEK VERKSTED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31 256 974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2 411 790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1 851 591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11 004 489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15 909 331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VAALAND DAG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70 94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