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257dc9f5364f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c342375bcc4da2"/>
  </p:sldMasterIdLst>
  <p:sldIdLst>
    <p:sldId xmlns:r="http://schemas.openxmlformats.org/officeDocument/2006/relationships" id="256" r:id="Rbe90cde150d647ba"/>
    <p:sldId xmlns:r="http://schemas.openxmlformats.org/officeDocument/2006/relationships" id="257" r:id="Rf219daa84c184ce8"/>
    <p:sldId xmlns:r="http://schemas.openxmlformats.org/officeDocument/2006/relationships" id="258" r:id="Re7557be2507b46b7"/>
    <p:sldId xmlns:r="http://schemas.openxmlformats.org/officeDocument/2006/relationships" id="259" r:id="Ra3acb50107444c45"/>
    <p:sldId xmlns:r="http://schemas.openxmlformats.org/officeDocument/2006/relationships" id="260" r:id="Rfcf619ba16744d8d"/>
    <p:sldId xmlns:r="http://schemas.openxmlformats.org/officeDocument/2006/relationships" id="261" r:id="Re6b07ccfaed941cf"/>
    <p:sldId xmlns:r="http://schemas.openxmlformats.org/officeDocument/2006/relationships" id="262" r:id="R59b4fee6472f42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c342375bcc4da2" /><Relationship Type="http://schemas.openxmlformats.org/officeDocument/2006/relationships/slide" Target="/ppt/slides/slide1.xml" Id="Rbe90cde150d647ba" /><Relationship Type="http://schemas.openxmlformats.org/officeDocument/2006/relationships/slide" Target="/ppt/slides/slide2.xml" Id="Rf219daa84c184ce8" /><Relationship Type="http://schemas.openxmlformats.org/officeDocument/2006/relationships/slide" Target="/ppt/slides/slide3.xml" Id="Re7557be2507b46b7" /><Relationship Type="http://schemas.openxmlformats.org/officeDocument/2006/relationships/slide" Target="/ppt/slides/slide4.xml" Id="Ra3acb50107444c45" /><Relationship Type="http://schemas.openxmlformats.org/officeDocument/2006/relationships/slide" Target="/ppt/slides/slide5.xml" Id="Rfcf619ba16744d8d" /><Relationship Type="http://schemas.openxmlformats.org/officeDocument/2006/relationships/slide" Target="/ppt/slides/slide6.xml" Id="Re6b07ccfaed941cf" /><Relationship Type="http://schemas.openxmlformats.org/officeDocument/2006/relationships/slide" Target="/ppt/slides/slide7.xml" Id="R59b4fee6472f42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c6bc7684a54b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e0858be224143" /><Relationship Type="http://schemas.openxmlformats.org/officeDocument/2006/relationships/theme" Target="/ppt/slideMasters/theme/theme1.xml" Id="Refecd09659f449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de0858be22414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18da745deb41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bd7197d9746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4aa14a83b40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e5f67b8184e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2b4398f0e49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c5e9029454d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284d6e5cf41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ENTREPRENØR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111 950 873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1 310 456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43 390 585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80 339 062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SKAUG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89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post@osloentrep.no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964 676 607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ENTREPRENØR AS</a:t>
            </a:r>
          </a:p>
        </p:txBody>
      </p:sp>
    </p:spTree>
  </p:cSld>
  <p:clrMapOvr>
    <a:masterClrMapping xmlns:a="http://schemas.openxmlformats.org/drawingml/2006/main"/>
  </p:clrMapOvr>
</p:sld>
</file>