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2c821bbc044b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b5bda68539427e"/>
  </p:sldMasterIdLst>
  <p:sldIdLst>
    <p:sldId xmlns:r="http://schemas.openxmlformats.org/officeDocument/2006/relationships" id="256" r:id="R34909377399d426f"/>
    <p:sldId xmlns:r="http://schemas.openxmlformats.org/officeDocument/2006/relationships" id="257" r:id="Ra887a188ee754cb6"/>
    <p:sldId xmlns:r="http://schemas.openxmlformats.org/officeDocument/2006/relationships" id="258" r:id="R527f33a0b394421d"/>
    <p:sldId xmlns:r="http://schemas.openxmlformats.org/officeDocument/2006/relationships" id="259" r:id="R2a64a5480d8b49de"/>
    <p:sldId xmlns:r="http://schemas.openxmlformats.org/officeDocument/2006/relationships" id="260" r:id="R0904a8079d4440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b5bda68539427e" /><Relationship Type="http://schemas.openxmlformats.org/officeDocument/2006/relationships/slide" Target="/ppt/slides/slide1.xml" Id="R34909377399d426f" /><Relationship Type="http://schemas.openxmlformats.org/officeDocument/2006/relationships/slide" Target="/ppt/slides/slide2.xml" Id="Ra887a188ee754cb6" /><Relationship Type="http://schemas.openxmlformats.org/officeDocument/2006/relationships/slide" Target="/ppt/slides/slide3.xml" Id="R527f33a0b394421d" /><Relationship Type="http://schemas.openxmlformats.org/officeDocument/2006/relationships/slide" Target="/ppt/slides/slide4.xml" Id="R2a64a5480d8b49de" /><Relationship Type="http://schemas.openxmlformats.org/officeDocument/2006/relationships/slide" Target="/ppt/slides/slide5.xml" Id="R0904a8079d4440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094c69133b43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85168af804077" /><Relationship Type="http://schemas.openxmlformats.org/officeDocument/2006/relationships/theme" Target="/ppt/slideMasters/theme/theme1.xml" Id="R044c9a97318b42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585168af8040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1f3ffed8444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464f3de764a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5579dac6844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1e5d4687e4a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14fbaaa2a40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EIDSVOLL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EIDSVOLL KOMMUNE ble etablert [år] og holder til i Eidsvoll.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2080 Eidsvoll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10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postmottak@eidsvoll.kommune.no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www.eidsvoll.kommune.no/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964 950 113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