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79f3182d4a4f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c5dda236aa4c49"/>
  </p:sldMasterIdLst>
  <p:sldIdLst>
    <p:sldId xmlns:r="http://schemas.openxmlformats.org/officeDocument/2006/relationships" id="256" r:id="R3520f7a141f447a6"/>
    <p:sldId xmlns:r="http://schemas.openxmlformats.org/officeDocument/2006/relationships" id="257" r:id="R62373d3475da40ff"/>
    <p:sldId xmlns:r="http://schemas.openxmlformats.org/officeDocument/2006/relationships" id="258" r:id="R378078697a744f5e"/>
    <p:sldId xmlns:r="http://schemas.openxmlformats.org/officeDocument/2006/relationships" id="259" r:id="R8e6d667ac0524b2b"/>
    <p:sldId xmlns:r="http://schemas.openxmlformats.org/officeDocument/2006/relationships" id="260" r:id="R84941edd265b4862"/>
    <p:sldId xmlns:r="http://schemas.openxmlformats.org/officeDocument/2006/relationships" id="261" r:id="Rf8dbd3d407684d28"/>
    <p:sldId xmlns:r="http://schemas.openxmlformats.org/officeDocument/2006/relationships" id="262" r:id="Re9e95fad0d944e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c5dda236aa4c49" /><Relationship Type="http://schemas.openxmlformats.org/officeDocument/2006/relationships/slide" Target="/ppt/slides/slide1.xml" Id="R3520f7a141f447a6" /><Relationship Type="http://schemas.openxmlformats.org/officeDocument/2006/relationships/slide" Target="/ppt/slides/slide2.xml" Id="R62373d3475da40ff" /><Relationship Type="http://schemas.openxmlformats.org/officeDocument/2006/relationships/slide" Target="/ppt/slides/slide3.xml" Id="R378078697a744f5e" /><Relationship Type="http://schemas.openxmlformats.org/officeDocument/2006/relationships/slide" Target="/ppt/slides/slide4.xml" Id="R8e6d667ac0524b2b" /><Relationship Type="http://schemas.openxmlformats.org/officeDocument/2006/relationships/slide" Target="/ppt/slides/slide5.xml" Id="R84941edd265b4862" /><Relationship Type="http://schemas.openxmlformats.org/officeDocument/2006/relationships/slide" Target="/ppt/slides/slide6.xml" Id="Rf8dbd3d407684d28" /><Relationship Type="http://schemas.openxmlformats.org/officeDocument/2006/relationships/slide" Target="/ppt/slides/slide7.xml" Id="Re9e95fad0d944e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b2f242b6b34f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6e853c32244064" /><Relationship Type="http://schemas.openxmlformats.org/officeDocument/2006/relationships/theme" Target="/ppt/slideMasters/theme/theme1.xml" Id="R20993dc032f342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6e853c322440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7778117f1f4a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61c45a46e848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050465267046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71dc0ee14146f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54d1325cf04a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67a75866974aa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95a3562953472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BLIKK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BLIKK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245 280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208 471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1 634 808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1 425 429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2 242 014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WOLLEBEKK TORILL KATHRIN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 Garborgs vei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0671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22381649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965 366 016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 INVEST AS</a:t>
            </a:r>
          </a:p>
        </p:txBody>
      </p:sp>
    </p:spTree>
  </p:cSld>
  <p:clrMapOvr>
    <a:masterClrMapping xmlns:a="http://schemas.openxmlformats.org/drawingml/2006/main"/>
  </p:clrMapOvr>
</p:sld>
</file>