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219df8901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d82e79feb4b26"/>
  </p:sldMasterIdLst>
  <p:sldIdLst>
    <p:sldId xmlns:r="http://schemas.openxmlformats.org/officeDocument/2006/relationships" id="256" r:id="Rabdb459a231340d6"/>
    <p:sldId xmlns:r="http://schemas.openxmlformats.org/officeDocument/2006/relationships" id="257" r:id="Ra551fc141a994028"/>
    <p:sldId xmlns:r="http://schemas.openxmlformats.org/officeDocument/2006/relationships" id="258" r:id="Ra0e845197a1041c3"/>
    <p:sldId xmlns:r="http://schemas.openxmlformats.org/officeDocument/2006/relationships" id="259" r:id="R3ad4537c854f42e2"/>
    <p:sldId xmlns:r="http://schemas.openxmlformats.org/officeDocument/2006/relationships" id="260" r:id="Ref51cebdb22c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d82e79feb4b26" /><Relationship Type="http://schemas.openxmlformats.org/officeDocument/2006/relationships/slide" Target="/ppt/slides/slide1.xml" Id="Rabdb459a231340d6" /><Relationship Type="http://schemas.openxmlformats.org/officeDocument/2006/relationships/slide" Target="/ppt/slides/slide2.xml" Id="Ra551fc141a994028" /><Relationship Type="http://schemas.openxmlformats.org/officeDocument/2006/relationships/slide" Target="/ppt/slides/slide3.xml" Id="Ra0e845197a1041c3" /><Relationship Type="http://schemas.openxmlformats.org/officeDocument/2006/relationships/slide" Target="/ppt/slides/slide4.xml" Id="R3ad4537c854f42e2" /><Relationship Type="http://schemas.openxmlformats.org/officeDocument/2006/relationships/slide" Target="/ppt/slides/slide5.xml" Id="Ref51cebdb22c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42129d6e845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0083ce0c34fcb" /><Relationship Type="http://schemas.openxmlformats.org/officeDocument/2006/relationships/theme" Target="/ppt/slideMasters/theme/theme1.xml" Id="R4df2c924bc05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0083ce0c3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d0ba850f640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40492289f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40a458758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523d48483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4fb1ba9b6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