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39dfd3f8fb44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eabc15507d4071"/>
  </p:sldMasterIdLst>
  <p:sldIdLst>
    <p:sldId xmlns:r="http://schemas.openxmlformats.org/officeDocument/2006/relationships" id="256" r:id="R68540ef7fda24746"/>
    <p:sldId xmlns:r="http://schemas.openxmlformats.org/officeDocument/2006/relationships" id="257" r:id="R676abd5256694895"/>
    <p:sldId xmlns:r="http://schemas.openxmlformats.org/officeDocument/2006/relationships" id="258" r:id="Ra083a013daa140ac"/>
    <p:sldId xmlns:r="http://schemas.openxmlformats.org/officeDocument/2006/relationships" id="259" r:id="R3706077b00e14802"/>
    <p:sldId xmlns:r="http://schemas.openxmlformats.org/officeDocument/2006/relationships" id="260" r:id="Re1624f2a37a64f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abc15507d4071" /><Relationship Type="http://schemas.openxmlformats.org/officeDocument/2006/relationships/slide" Target="/ppt/slides/slide1.xml" Id="R68540ef7fda24746" /><Relationship Type="http://schemas.openxmlformats.org/officeDocument/2006/relationships/slide" Target="/ppt/slides/slide2.xml" Id="R676abd5256694895" /><Relationship Type="http://schemas.openxmlformats.org/officeDocument/2006/relationships/slide" Target="/ppt/slides/slide3.xml" Id="Ra083a013daa140ac" /><Relationship Type="http://schemas.openxmlformats.org/officeDocument/2006/relationships/slide" Target="/ppt/slides/slide4.xml" Id="R3706077b00e14802" /><Relationship Type="http://schemas.openxmlformats.org/officeDocument/2006/relationships/slide" Target="/ppt/slides/slide5.xml" Id="Re1624f2a37a64f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e8fc9acad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29ad04df84ff6" /><Relationship Type="http://schemas.openxmlformats.org/officeDocument/2006/relationships/theme" Target="/ppt/slideMasters/theme/theme1.xml" Id="R6eea096f0324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29ad04df8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7a7bc4cb8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0dd92ec7d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432cdf91946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4b75e602f46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cd216ccd8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FARESTVEIT RØR &amp; SVEIS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FARESTVEIT RØR &amp; SVEIS ble etablert [år] og holder til i Modalen.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Modalen 1041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5729 Modalen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967 865 249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