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c3013c2bf544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26d34ae3a3497a"/>
  </p:sldMasterIdLst>
  <p:sldIdLst>
    <p:sldId xmlns:r="http://schemas.openxmlformats.org/officeDocument/2006/relationships" id="256" r:id="Rdf2ca6f405364321"/>
    <p:sldId xmlns:r="http://schemas.openxmlformats.org/officeDocument/2006/relationships" id="257" r:id="Rf2640bc4358649c0"/>
    <p:sldId xmlns:r="http://schemas.openxmlformats.org/officeDocument/2006/relationships" id="258" r:id="R226e760d77874365"/>
    <p:sldId xmlns:r="http://schemas.openxmlformats.org/officeDocument/2006/relationships" id="259" r:id="R05ce2e5e2c4344b0"/>
    <p:sldId xmlns:r="http://schemas.openxmlformats.org/officeDocument/2006/relationships" id="260" r:id="R938a5f64f7154b89"/>
    <p:sldId xmlns:r="http://schemas.openxmlformats.org/officeDocument/2006/relationships" id="261" r:id="R547781ed2d55464c"/>
    <p:sldId xmlns:r="http://schemas.openxmlformats.org/officeDocument/2006/relationships" id="262" r:id="R3976c1ac50fe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6d34ae3a3497a" /><Relationship Type="http://schemas.openxmlformats.org/officeDocument/2006/relationships/slide" Target="/ppt/slides/slide1.xml" Id="Rdf2ca6f405364321" /><Relationship Type="http://schemas.openxmlformats.org/officeDocument/2006/relationships/slide" Target="/ppt/slides/slide2.xml" Id="Rf2640bc4358649c0" /><Relationship Type="http://schemas.openxmlformats.org/officeDocument/2006/relationships/slide" Target="/ppt/slides/slide3.xml" Id="R226e760d77874365" /><Relationship Type="http://schemas.openxmlformats.org/officeDocument/2006/relationships/slide" Target="/ppt/slides/slide4.xml" Id="R05ce2e5e2c4344b0" /><Relationship Type="http://schemas.openxmlformats.org/officeDocument/2006/relationships/slide" Target="/ppt/slides/slide5.xml" Id="R938a5f64f7154b89" /><Relationship Type="http://schemas.openxmlformats.org/officeDocument/2006/relationships/slide" Target="/ppt/slides/slide6.xml" Id="R547781ed2d55464c" /><Relationship Type="http://schemas.openxmlformats.org/officeDocument/2006/relationships/slide" Target="/ppt/slides/slide7.xml" Id="R3976c1ac50fe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fc2d22c4ac41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d070ae5c54ff8" /><Relationship Type="http://schemas.openxmlformats.org/officeDocument/2006/relationships/theme" Target="/ppt/slideMasters/theme/theme1.xml" Id="Re93b2695f518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2d070ae5c54f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145b4f3164d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77f96d59f41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2259cca0041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8369d32c8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a568a0cae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215195b4c4e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f61324b9d43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6 098 979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54 180 932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100 614 599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HÅKON  –  51,0 %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Kårholmsveien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09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968 024 191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