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c40b472e114e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5ac66f314141d9"/>
  </p:sldMasterIdLst>
  <p:sldIdLst>
    <p:sldId xmlns:r="http://schemas.openxmlformats.org/officeDocument/2006/relationships" id="256" r:id="Ra6c4dc7168e54297"/>
    <p:sldId xmlns:r="http://schemas.openxmlformats.org/officeDocument/2006/relationships" id="257" r:id="Rd9ef578f521a413e"/>
    <p:sldId xmlns:r="http://schemas.openxmlformats.org/officeDocument/2006/relationships" id="258" r:id="R752867c2b3da44b2"/>
    <p:sldId xmlns:r="http://schemas.openxmlformats.org/officeDocument/2006/relationships" id="259" r:id="Rc9248426bde143aa"/>
    <p:sldId xmlns:r="http://schemas.openxmlformats.org/officeDocument/2006/relationships" id="260" r:id="Rb764efa358114a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5ac66f314141d9" /><Relationship Type="http://schemas.openxmlformats.org/officeDocument/2006/relationships/slide" Target="/ppt/slides/slide1.xml" Id="Ra6c4dc7168e54297" /><Relationship Type="http://schemas.openxmlformats.org/officeDocument/2006/relationships/slide" Target="/ppt/slides/slide2.xml" Id="Rd9ef578f521a413e" /><Relationship Type="http://schemas.openxmlformats.org/officeDocument/2006/relationships/slide" Target="/ppt/slides/slide3.xml" Id="R752867c2b3da44b2" /><Relationship Type="http://schemas.openxmlformats.org/officeDocument/2006/relationships/slide" Target="/ppt/slides/slide4.xml" Id="Rc9248426bde143aa" /><Relationship Type="http://schemas.openxmlformats.org/officeDocument/2006/relationships/slide" Target="/ppt/slides/slide5.xml" Id="Rb764efa358114a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192e34e8143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3354d4dd64dba" /><Relationship Type="http://schemas.openxmlformats.org/officeDocument/2006/relationships/theme" Target="/ppt/slideMasters/theme/theme1.xml" Id="R2eee9b8b58334f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e3354d4dd64d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10ddce06541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624216fa84e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8a104ee0e40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4eaa972004b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70c9c193d4b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ØIVIND ÅSMANN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ÅSMANN ble etablert [år] og holder til i Mogreina.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Smedbråtavegen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2054 Mogreina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asmann@online.no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