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750035509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0bb43b2d443bb"/>
  </p:sldMasterIdLst>
  <p:sldIdLst>
    <p:sldId xmlns:r="http://schemas.openxmlformats.org/officeDocument/2006/relationships" id="256" r:id="R4053c34063c24ff5"/>
    <p:sldId xmlns:r="http://schemas.openxmlformats.org/officeDocument/2006/relationships" id="257" r:id="Re8d99df551284529"/>
    <p:sldId xmlns:r="http://schemas.openxmlformats.org/officeDocument/2006/relationships" id="258" r:id="R7d4507e9c6744a05"/>
    <p:sldId xmlns:r="http://schemas.openxmlformats.org/officeDocument/2006/relationships" id="259" r:id="R3cf38d7ca1ea4f48"/>
    <p:sldId xmlns:r="http://schemas.openxmlformats.org/officeDocument/2006/relationships" id="260" r:id="R7732441871bd41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0bb43b2d443bb" /><Relationship Type="http://schemas.openxmlformats.org/officeDocument/2006/relationships/slide" Target="/ppt/slides/slide1.xml" Id="R4053c34063c24ff5" /><Relationship Type="http://schemas.openxmlformats.org/officeDocument/2006/relationships/slide" Target="/ppt/slides/slide2.xml" Id="Re8d99df551284529" /><Relationship Type="http://schemas.openxmlformats.org/officeDocument/2006/relationships/slide" Target="/ppt/slides/slide3.xml" Id="R7d4507e9c6744a05" /><Relationship Type="http://schemas.openxmlformats.org/officeDocument/2006/relationships/slide" Target="/ppt/slides/slide4.xml" Id="R3cf38d7ca1ea4f48" /><Relationship Type="http://schemas.openxmlformats.org/officeDocument/2006/relationships/slide" Target="/ppt/slides/slide5.xml" Id="R7732441871bd41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9770ec1c9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b7d347c649c8" /><Relationship Type="http://schemas.openxmlformats.org/officeDocument/2006/relationships/theme" Target="/ppt/slideMasters/theme/theme1.xml" Id="R8526e294d975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3b7d347c6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25b01d44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c53733943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938026346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762b03bb9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09726d059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