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a95b7fdd245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1c3dd4ec14fb1"/>
  </p:sldMasterIdLst>
  <p:sldIdLst>
    <p:sldId xmlns:r="http://schemas.openxmlformats.org/officeDocument/2006/relationships" id="256" r:id="Reec35ce5c66c45d2"/>
    <p:sldId xmlns:r="http://schemas.openxmlformats.org/officeDocument/2006/relationships" id="257" r:id="R60e7c9ea530240d9"/>
    <p:sldId xmlns:r="http://schemas.openxmlformats.org/officeDocument/2006/relationships" id="258" r:id="Rdf7731a59bec4e84"/>
    <p:sldId xmlns:r="http://schemas.openxmlformats.org/officeDocument/2006/relationships" id="259" r:id="R3a8e600e22ba45f3"/>
    <p:sldId xmlns:r="http://schemas.openxmlformats.org/officeDocument/2006/relationships" id="260" r:id="R85d83195b3af467c"/>
    <p:sldId xmlns:r="http://schemas.openxmlformats.org/officeDocument/2006/relationships" id="261" r:id="R6f9ffe66444c40f1"/>
    <p:sldId xmlns:r="http://schemas.openxmlformats.org/officeDocument/2006/relationships" id="262" r:id="Raab667d9bea3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1c3dd4ec14fb1" /><Relationship Type="http://schemas.openxmlformats.org/officeDocument/2006/relationships/slide" Target="/ppt/slides/slide1.xml" Id="Reec35ce5c66c45d2" /><Relationship Type="http://schemas.openxmlformats.org/officeDocument/2006/relationships/slide" Target="/ppt/slides/slide2.xml" Id="R60e7c9ea530240d9" /><Relationship Type="http://schemas.openxmlformats.org/officeDocument/2006/relationships/slide" Target="/ppt/slides/slide3.xml" Id="Rdf7731a59bec4e84" /><Relationship Type="http://schemas.openxmlformats.org/officeDocument/2006/relationships/slide" Target="/ppt/slides/slide4.xml" Id="R3a8e600e22ba45f3" /><Relationship Type="http://schemas.openxmlformats.org/officeDocument/2006/relationships/slide" Target="/ppt/slides/slide5.xml" Id="R85d83195b3af467c" /><Relationship Type="http://schemas.openxmlformats.org/officeDocument/2006/relationships/slide" Target="/ppt/slides/slide6.xml" Id="R6f9ffe66444c40f1" /><Relationship Type="http://schemas.openxmlformats.org/officeDocument/2006/relationships/slide" Target="/ppt/slides/slide7.xml" Id="Raab667d9bea3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ef8dd594c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3da15ee15493f" /><Relationship Type="http://schemas.openxmlformats.org/officeDocument/2006/relationships/theme" Target="/ppt/slideMasters/theme/theme1.xml" Id="Rd35d5e93af98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3da15ee15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aea800d4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bdb7b4843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bbc2860c4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1745a938d43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e2b427398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a775352aa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c359f4b6d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NIVENTUS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NIVENTUS CONSULT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TAIKI  AS  –  74,2 %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PRESTKROKEN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EGGESVIK HANNE OLSEN  –  11,6 %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Næringspark, Sognefjellsvegen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16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968 611 313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NIVENTUS CONSULT AS</a:t>
            </a:r>
          </a:p>
        </p:txBody>
      </p:sp>
    </p:spTree>
  </p:cSld>
  <p:clrMapOvr>
    <a:masterClrMapping xmlns:a="http://schemas.openxmlformats.org/drawingml/2006/main"/>
  </p:clrMapOvr>
</p:sld>
</file>