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06bd55cc3845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5c7ef8223469f"/>
  </p:sldMasterIdLst>
  <p:sldIdLst>
    <p:sldId xmlns:r="http://schemas.openxmlformats.org/officeDocument/2006/relationships" id="256" r:id="R3108c4b75c4149fd"/>
    <p:sldId xmlns:r="http://schemas.openxmlformats.org/officeDocument/2006/relationships" id="257" r:id="Rcc7efbb3e70c4f4f"/>
    <p:sldId xmlns:r="http://schemas.openxmlformats.org/officeDocument/2006/relationships" id="258" r:id="R2b0b4730e61f4ec0"/>
    <p:sldId xmlns:r="http://schemas.openxmlformats.org/officeDocument/2006/relationships" id="259" r:id="R0cfd1103f2244642"/>
    <p:sldId xmlns:r="http://schemas.openxmlformats.org/officeDocument/2006/relationships" id="260" r:id="Rc11e7904d2834381"/>
    <p:sldId xmlns:r="http://schemas.openxmlformats.org/officeDocument/2006/relationships" id="261" r:id="Re28437bd3fd44955"/>
    <p:sldId xmlns:r="http://schemas.openxmlformats.org/officeDocument/2006/relationships" id="262" r:id="Re2451111d611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5c7ef8223469f" /><Relationship Type="http://schemas.openxmlformats.org/officeDocument/2006/relationships/slide" Target="/ppt/slides/slide1.xml" Id="R3108c4b75c4149fd" /><Relationship Type="http://schemas.openxmlformats.org/officeDocument/2006/relationships/slide" Target="/ppt/slides/slide2.xml" Id="Rcc7efbb3e70c4f4f" /><Relationship Type="http://schemas.openxmlformats.org/officeDocument/2006/relationships/slide" Target="/ppt/slides/slide3.xml" Id="R2b0b4730e61f4ec0" /><Relationship Type="http://schemas.openxmlformats.org/officeDocument/2006/relationships/slide" Target="/ppt/slides/slide4.xml" Id="R0cfd1103f2244642" /><Relationship Type="http://schemas.openxmlformats.org/officeDocument/2006/relationships/slide" Target="/ppt/slides/slide5.xml" Id="Rc11e7904d2834381" /><Relationship Type="http://schemas.openxmlformats.org/officeDocument/2006/relationships/slide" Target="/ppt/slides/slide6.xml" Id="Re28437bd3fd44955" /><Relationship Type="http://schemas.openxmlformats.org/officeDocument/2006/relationships/slide" Target="/ppt/slides/slide7.xml" Id="Re2451111d611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a0d8fed294a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1273770fd4d6e" /><Relationship Type="http://schemas.openxmlformats.org/officeDocument/2006/relationships/theme" Target="/ppt/slideMasters/theme/theme1.xml" Id="R421841089b7d46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41273770fd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c8afa6dfa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7ceac293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724d6f82740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aff2e560340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13465a24a4e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9693901584e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0dcbf0d004d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