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162aeb715a44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428112f7f143f0"/>
  </p:sldMasterIdLst>
  <p:sldIdLst>
    <p:sldId xmlns:r="http://schemas.openxmlformats.org/officeDocument/2006/relationships" id="256" r:id="R3809f1921a1b4020"/>
    <p:sldId xmlns:r="http://schemas.openxmlformats.org/officeDocument/2006/relationships" id="257" r:id="Ra5b8900b863b4552"/>
    <p:sldId xmlns:r="http://schemas.openxmlformats.org/officeDocument/2006/relationships" id="258" r:id="R7af4fe0f8fcd4d98"/>
    <p:sldId xmlns:r="http://schemas.openxmlformats.org/officeDocument/2006/relationships" id="259" r:id="Rf28ab91d6b404d6e"/>
    <p:sldId xmlns:r="http://schemas.openxmlformats.org/officeDocument/2006/relationships" id="260" r:id="R92013fdcfb724879"/>
    <p:sldId xmlns:r="http://schemas.openxmlformats.org/officeDocument/2006/relationships" id="261" r:id="R24e07a392e574216"/>
    <p:sldId xmlns:r="http://schemas.openxmlformats.org/officeDocument/2006/relationships" id="262" r:id="R5e3a9dd076f941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428112f7f143f0" /><Relationship Type="http://schemas.openxmlformats.org/officeDocument/2006/relationships/slide" Target="/ppt/slides/slide1.xml" Id="R3809f1921a1b4020" /><Relationship Type="http://schemas.openxmlformats.org/officeDocument/2006/relationships/slide" Target="/ppt/slides/slide2.xml" Id="Ra5b8900b863b4552" /><Relationship Type="http://schemas.openxmlformats.org/officeDocument/2006/relationships/slide" Target="/ppt/slides/slide3.xml" Id="R7af4fe0f8fcd4d98" /><Relationship Type="http://schemas.openxmlformats.org/officeDocument/2006/relationships/slide" Target="/ppt/slides/slide4.xml" Id="Rf28ab91d6b404d6e" /><Relationship Type="http://schemas.openxmlformats.org/officeDocument/2006/relationships/slide" Target="/ppt/slides/slide5.xml" Id="R92013fdcfb724879" /><Relationship Type="http://schemas.openxmlformats.org/officeDocument/2006/relationships/slide" Target="/ppt/slides/slide6.xml" Id="R24e07a392e574216" /><Relationship Type="http://schemas.openxmlformats.org/officeDocument/2006/relationships/slide" Target="/ppt/slides/slide7.xml" Id="R5e3a9dd076f941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a9cd9e378a4e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afc462e5f249cd" /><Relationship Type="http://schemas.openxmlformats.org/officeDocument/2006/relationships/theme" Target="/ppt/slideMasters/theme/theme1.xml" Id="R642863025fc949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afc462e5f249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0605d30b2f45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ed44d98e441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156183630043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1916bee86d40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25dd9294cf40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23f507de3d496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8956340304f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BIZON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BIZON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627 695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10 653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174 061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389 344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TORODD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Skåthaugmarka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6010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bbf@bizon.no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968 824 813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