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92bb0aeaabd4bb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ffb19a422b74aad"/>
  </p:sldMasterIdLst>
  <p:sldIdLst>
    <p:sldId xmlns:r="http://schemas.openxmlformats.org/officeDocument/2006/relationships" id="256" r:id="R66f47d0a671c4000"/>
    <p:sldId xmlns:r="http://schemas.openxmlformats.org/officeDocument/2006/relationships" id="257" r:id="Rc869a6ce306e4bc2"/>
    <p:sldId xmlns:r="http://schemas.openxmlformats.org/officeDocument/2006/relationships" id="258" r:id="R0349e3c0be5e4306"/>
    <p:sldId xmlns:r="http://schemas.openxmlformats.org/officeDocument/2006/relationships" id="259" r:id="Re4e329fceca1404a"/>
    <p:sldId xmlns:r="http://schemas.openxmlformats.org/officeDocument/2006/relationships" id="260" r:id="R1ce142f1a1e54a9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ffb19a422b74aad" /><Relationship Type="http://schemas.openxmlformats.org/officeDocument/2006/relationships/slide" Target="/ppt/slides/slide1.xml" Id="R66f47d0a671c4000" /><Relationship Type="http://schemas.openxmlformats.org/officeDocument/2006/relationships/slide" Target="/ppt/slides/slide2.xml" Id="Rc869a6ce306e4bc2" /><Relationship Type="http://schemas.openxmlformats.org/officeDocument/2006/relationships/slide" Target="/ppt/slides/slide3.xml" Id="R0349e3c0be5e4306" /><Relationship Type="http://schemas.openxmlformats.org/officeDocument/2006/relationships/slide" Target="/ppt/slides/slide4.xml" Id="Re4e329fceca1404a" /><Relationship Type="http://schemas.openxmlformats.org/officeDocument/2006/relationships/slide" Target="/ppt/slides/slide5.xml" Id="R1ce142f1a1e54a9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44fe306c365404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34cba24090428b" /><Relationship Type="http://schemas.openxmlformats.org/officeDocument/2006/relationships/theme" Target="/ppt/slideMasters/theme/theme1.xml" Id="Radfaa628daa5434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c34cba24090428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2bc7aa680c4e7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4776aad388481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28068510f8499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d54c4655f2475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4342c499b14db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KNUT ERIK GJERDE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KNUT ERIK GJERDE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KNUT ERIK GJERDE ble etablert [år] og holder til i Nedre Vats.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KNUT ERIK GJERDE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KNUT ERIK GJERDE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KNUT ERIK GJERDE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Saudavegen 6545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5578 Nedre Vats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53 76 51 26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969 080 303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KNUT ERIK GJERDE</a:t>
            </a:r>
          </a:p>
        </p:txBody>
      </p:sp>
    </p:spTree>
  </p:cSld>
  <p:clrMapOvr>
    <a:masterClrMapping xmlns:a="http://schemas.openxmlformats.org/drawingml/2006/main"/>
  </p:clrMapOvr>
</p:sld>
</file>