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d7847be393143b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9e45346793048ed"/>
  </p:sldMasterIdLst>
  <p:sldIdLst>
    <p:sldId xmlns:r="http://schemas.openxmlformats.org/officeDocument/2006/relationships" id="256" r:id="R9147bd77d8604b55"/>
    <p:sldId xmlns:r="http://schemas.openxmlformats.org/officeDocument/2006/relationships" id="257" r:id="R94ea3cf868904234"/>
    <p:sldId xmlns:r="http://schemas.openxmlformats.org/officeDocument/2006/relationships" id="258" r:id="Rc768a9d24ce540ec"/>
    <p:sldId xmlns:r="http://schemas.openxmlformats.org/officeDocument/2006/relationships" id="259" r:id="Rfaac578b6a6d4408"/>
    <p:sldId xmlns:r="http://schemas.openxmlformats.org/officeDocument/2006/relationships" id="260" r:id="R6209cf23fc4a4da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e45346793048ed" /><Relationship Type="http://schemas.openxmlformats.org/officeDocument/2006/relationships/slide" Target="/ppt/slides/slide1.xml" Id="R9147bd77d8604b55" /><Relationship Type="http://schemas.openxmlformats.org/officeDocument/2006/relationships/slide" Target="/ppt/slides/slide2.xml" Id="R94ea3cf868904234" /><Relationship Type="http://schemas.openxmlformats.org/officeDocument/2006/relationships/slide" Target="/ppt/slides/slide3.xml" Id="Rc768a9d24ce540ec" /><Relationship Type="http://schemas.openxmlformats.org/officeDocument/2006/relationships/slide" Target="/ppt/slides/slide4.xml" Id="Rfaac578b6a6d4408" /><Relationship Type="http://schemas.openxmlformats.org/officeDocument/2006/relationships/slide" Target="/ppt/slides/slide5.xml" Id="R6209cf23fc4a4da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ff510539f84d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d0c66735844eb4" /><Relationship Type="http://schemas.openxmlformats.org/officeDocument/2006/relationships/theme" Target="/ppt/slideMasters/theme/theme1.xml" Id="R7213c1acf293452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dd0c66735844eb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b1236590644ce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a0dc402f0f4b7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507be6cd3549c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d6b00b4d8d45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674b24f72149e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ARVE KJÆRLAND GRAVING/SPRENGING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ARVE KJÆRLAND GRAVING/SPRENGING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ARVE KJÆRLAND GRAVING/SPRENGING ble etablert [år] og holder til i Varaldsøy.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ARVE KJÆRLAND GRAVING/SPRENGING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ARVE KJÆRLAND GRAVING/SPRENGING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ARVE KJÆRLAND GRAVING/SPRENGING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Kjæraviksvegen 159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5636 Varaldsøy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48 81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970 051 813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ARVE KJÆRLAND GRAVING/SPRENGING</a:t>
            </a:r>
          </a:p>
        </p:txBody>
      </p:sp>
    </p:spTree>
  </p:cSld>
  <p:clrMapOvr>
    <a:masterClrMapping xmlns:a="http://schemas.openxmlformats.org/drawingml/2006/main"/>
  </p:clrMapOvr>
</p:sld>
</file>