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54f43d623946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cc6d5854634391"/>
  </p:sldMasterIdLst>
  <p:sldIdLst>
    <p:sldId xmlns:r="http://schemas.openxmlformats.org/officeDocument/2006/relationships" id="256" r:id="Rffc22f4e16d940d2"/>
    <p:sldId xmlns:r="http://schemas.openxmlformats.org/officeDocument/2006/relationships" id="257" r:id="Rcb69ffba8ef94de3"/>
    <p:sldId xmlns:r="http://schemas.openxmlformats.org/officeDocument/2006/relationships" id="258" r:id="Rcd3855de1eef4bcf"/>
    <p:sldId xmlns:r="http://schemas.openxmlformats.org/officeDocument/2006/relationships" id="259" r:id="Re9f4684cd5c549a3"/>
    <p:sldId xmlns:r="http://schemas.openxmlformats.org/officeDocument/2006/relationships" id="260" r:id="R0cce9bfde06040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c6d5854634391" /><Relationship Type="http://schemas.openxmlformats.org/officeDocument/2006/relationships/slide" Target="/ppt/slides/slide1.xml" Id="Rffc22f4e16d940d2" /><Relationship Type="http://schemas.openxmlformats.org/officeDocument/2006/relationships/slide" Target="/ppt/slides/slide2.xml" Id="Rcb69ffba8ef94de3" /><Relationship Type="http://schemas.openxmlformats.org/officeDocument/2006/relationships/slide" Target="/ppt/slides/slide3.xml" Id="Rcd3855de1eef4bcf" /><Relationship Type="http://schemas.openxmlformats.org/officeDocument/2006/relationships/slide" Target="/ppt/slides/slide4.xml" Id="Re9f4684cd5c549a3" /><Relationship Type="http://schemas.openxmlformats.org/officeDocument/2006/relationships/slide" Target="/ppt/slides/slide5.xml" Id="R0cce9bfde06040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275970f51a4c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2dd20b1a3446d" /><Relationship Type="http://schemas.openxmlformats.org/officeDocument/2006/relationships/theme" Target="/ppt/slideMasters/theme/theme1.xml" Id="Rf386f97d161844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02dd20b1a344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c052562f04e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068ec4d3449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3d5a4179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b14eaf0ab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83670e91742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LAKSEFISKERI INTERESSENTSKAP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LAKSEFISKERI INTERESSENTSKAP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Steinfossveien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post@altalaks.no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970 075 593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