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d880ef75c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5e5cb70de485b"/>
  </p:sldMasterIdLst>
  <p:sldIdLst>
    <p:sldId xmlns:r="http://schemas.openxmlformats.org/officeDocument/2006/relationships" id="256" r:id="Rc166496a8fdf4135"/>
    <p:sldId xmlns:r="http://schemas.openxmlformats.org/officeDocument/2006/relationships" id="257" r:id="R20e10b2309b24e67"/>
    <p:sldId xmlns:r="http://schemas.openxmlformats.org/officeDocument/2006/relationships" id="258" r:id="R33cf0727d43c45c8"/>
    <p:sldId xmlns:r="http://schemas.openxmlformats.org/officeDocument/2006/relationships" id="259" r:id="R794ef00a117a475a"/>
    <p:sldId xmlns:r="http://schemas.openxmlformats.org/officeDocument/2006/relationships" id="260" r:id="R7230ebdceabb4a56"/>
    <p:sldId xmlns:r="http://schemas.openxmlformats.org/officeDocument/2006/relationships" id="261" r:id="Ref1ed6608e20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5e5cb70de485b" /><Relationship Type="http://schemas.openxmlformats.org/officeDocument/2006/relationships/slide" Target="/ppt/slides/slide1.xml" Id="Rc166496a8fdf4135" /><Relationship Type="http://schemas.openxmlformats.org/officeDocument/2006/relationships/slide" Target="/ppt/slides/slide2.xml" Id="R20e10b2309b24e67" /><Relationship Type="http://schemas.openxmlformats.org/officeDocument/2006/relationships/slide" Target="/ppt/slides/slide3.xml" Id="R33cf0727d43c45c8" /><Relationship Type="http://schemas.openxmlformats.org/officeDocument/2006/relationships/slide" Target="/ppt/slides/slide4.xml" Id="R794ef00a117a475a" /><Relationship Type="http://schemas.openxmlformats.org/officeDocument/2006/relationships/slide" Target="/ppt/slides/slide5.xml" Id="R7230ebdceabb4a56" /><Relationship Type="http://schemas.openxmlformats.org/officeDocument/2006/relationships/slide" Target="/ppt/slides/slide6.xml" Id="Ref1ed6608e20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c4e0b1400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b3b088cd4e90" /><Relationship Type="http://schemas.openxmlformats.org/officeDocument/2006/relationships/theme" Target="/ppt/slideMasters/theme/theme1.xml" Id="R7247ae0079ce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fb3b088cd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faf85bdfc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7d083f444b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f1ea494ba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02aefb9d2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c17bf796c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d068ed3d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