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265bf43b14e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28595794c479f"/>
  </p:sldMasterIdLst>
  <p:sldIdLst>
    <p:sldId xmlns:r="http://schemas.openxmlformats.org/officeDocument/2006/relationships" id="256" r:id="Re8d733f5b5b74a90"/>
    <p:sldId xmlns:r="http://schemas.openxmlformats.org/officeDocument/2006/relationships" id="257" r:id="R948e523926134587"/>
    <p:sldId xmlns:r="http://schemas.openxmlformats.org/officeDocument/2006/relationships" id="258" r:id="R14325ea13b28428b"/>
    <p:sldId xmlns:r="http://schemas.openxmlformats.org/officeDocument/2006/relationships" id="259" r:id="Rc18d34e43e6c46b1"/>
    <p:sldId xmlns:r="http://schemas.openxmlformats.org/officeDocument/2006/relationships" id="260" r:id="R9796c87d518c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28595794c479f" /><Relationship Type="http://schemas.openxmlformats.org/officeDocument/2006/relationships/slide" Target="/ppt/slides/slide1.xml" Id="Re8d733f5b5b74a90" /><Relationship Type="http://schemas.openxmlformats.org/officeDocument/2006/relationships/slide" Target="/ppt/slides/slide2.xml" Id="R948e523926134587" /><Relationship Type="http://schemas.openxmlformats.org/officeDocument/2006/relationships/slide" Target="/ppt/slides/slide3.xml" Id="R14325ea13b28428b" /><Relationship Type="http://schemas.openxmlformats.org/officeDocument/2006/relationships/slide" Target="/ppt/slides/slide4.xml" Id="Rc18d34e43e6c46b1" /><Relationship Type="http://schemas.openxmlformats.org/officeDocument/2006/relationships/slide" Target="/ppt/slides/slide5.xml" Id="R9796c87d518c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c4a7bbb4e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b1978b32f4abd" /><Relationship Type="http://schemas.openxmlformats.org/officeDocument/2006/relationships/theme" Target="/ppt/slideMasters/theme/theme1.xml" Id="Raa14fd27476d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b1978b32f4a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42d182d09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df5b44beb49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ebb5491cd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d27639104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ac5c3b117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