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6922d75dd7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739fe359a4895"/>
  </p:sldMasterIdLst>
  <p:sldIdLst>
    <p:sldId xmlns:r="http://schemas.openxmlformats.org/officeDocument/2006/relationships" id="256" r:id="R433c952c4dad47e9"/>
    <p:sldId xmlns:r="http://schemas.openxmlformats.org/officeDocument/2006/relationships" id="257" r:id="Ra9af617fb1614334"/>
    <p:sldId xmlns:r="http://schemas.openxmlformats.org/officeDocument/2006/relationships" id="258" r:id="R4b4dccbbfcbb48e9"/>
    <p:sldId xmlns:r="http://schemas.openxmlformats.org/officeDocument/2006/relationships" id="259" r:id="Rece006c192954572"/>
    <p:sldId xmlns:r="http://schemas.openxmlformats.org/officeDocument/2006/relationships" id="260" r:id="R3cec7c69b35c42a6"/>
    <p:sldId xmlns:r="http://schemas.openxmlformats.org/officeDocument/2006/relationships" id="261" r:id="Rf5b25f0cb94a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739fe359a4895" /><Relationship Type="http://schemas.openxmlformats.org/officeDocument/2006/relationships/slide" Target="/ppt/slides/slide1.xml" Id="R433c952c4dad47e9" /><Relationship Type="http://schemas.openxmlformats.org/officeDocument/2006/relationships/slide" Target="/ppt/slides/slide2.xml" Id="Ra9af617fb1614334" /><Relationship Type="http://schemas.openxmlformats.org/officeDocument/2006/relationships/slide" Target="/ppt/slides/slide3.xml" Id="R4b4dccbbfcbb48e9" /><Relationship Type="http://schemas.openxmlformats.org/officeDocument/2006/relationships/slide" Target="/ppt/slides/slide4.xml" Id="Rece006c192954572" /><Relationship Type="http://schemas.openxmlformats.org/officeDocument/2006/relationships/slide" Target="/ppt/slides/slide5.xml" Id="R3cec7c69b35c42a6" /><Relationship Type="http://schemas.openxmlformats.org/officeDocument/2006/relationships/slide" Target="/ppt/slides/slide6.xml" Id="Rf5b25f0cb94a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58e0d1223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d70d76ce24b48" /><Relationship Type="http://schemas.openxmlformats.org/officeDocument/2006/relationships/theme" Target="/ppt/slideMasters/theme/theme1.xml" Id="Rd76d1178caf148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6d70d76ce2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19904aa0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37d3eedc8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f4273fe8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7f6ca1af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a6d5531049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28a2e3abc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