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f4a5b3788e4e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4629c0e1de477d"/>
  </p:sldMasterIdLst>
  <p:sldIdLst>
    <p:sldId xmlns:r="http://schemas.openxmlformats.org/officeDocument/2006/relationships" id="256" r:id="Rb9b55569e5064216"/>
    <p:sldId xmlns:r="http://schemas.openxmlformats.org/officeDocument/2006/relationships" id="257" r:id="R92e9d3f4698448d0"/>
    <p:sldId xmlns:r="http://schemas.openxmlformats.org/officeDocument/2006/relationships" id="258" r:id="R93c590bda7d5402f"/>
    <p:sldId xmlns:r="http://schemas.openxmlformats.org/officeDocument/2006/relationships" id="259" r:id="Rcc5368cb2ae84e3b"/>
    <p:sldId xmlns:r="http://schemas.openxmlformats.org/officeDocument/2006/relationships" id="260" r:id="Rfd0527cddde44d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4629c0e1de477d" /><Relationship Type="http://schemas.openxmlformats.org/officeDocument/2006/relationships/slide" Target="/ppt/slides/slide1.xml" Id="Rb9b55569e5064216" /><Relationship Type="http://schemas.openxmlformats.org/officeDocument/2006/relationships/slide" Target="/ppt/slides/slide2.xml" Id="R92e9d3f4698448d0" /><Relationship Type="http://schemas.openxmlformats.org/officeDocument/2006/relationships/slide" Target="/ppt/slides/slide3.xml" Id="R93c590bda7d5402f" /><Relationship Type="http://schemas.openxmlformats.org/officeDocument/2006/relationships/slide" Target="/ppt/slides/slide4.xml" Id="Rcc5368cb2ae84e3b" /><Relationship Type="http://schemas.openxmlformats.org/officeDocument/2006/relationships/slide" Target="/ppt/slides/slide5.xml" Id="Rfd0527cddde44d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2dc1dcfe2649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6572067284166" /><Relationship Type="http://schemas.openxmlformats.org/officeDocument/2006/relationships/theme" Target="/ppt/slideMasters/theme/theme1.xml" Id="Raee3bc0376cc4e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a65720672841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117bc1d0b42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5a0c28cbc4b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b04c1e49240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739fcf4c448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2db0182ae46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BJARNE LOFTHUS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 LOFTHUS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BJARNE LOFTHUS ble etablert [år] og holder til i Høydalsmo.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 LOFTHUS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 LOFTHUS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 LOFTHUS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Kvålsgrend 140A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3891 Høydalsmo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07 64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970 295 402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 LOFTHUS</a:t>
            </a:r>
          </a:p>
        </p:txBody>
      </p:sp>
    </p:spTree>
  </p:cSld>
  <p:clrMapOvr>
    <a:masterClrMapping xmlns:a="http://schemas.openxmlformats.org/drawingml/2006/main"/>
  </p:clrMapOvr>
</p:sld>
</file>