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346dcbf88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840e98dd0146b8"/>
  </p:sldMasterIdLst>
  <p:sldIdLst>
    <p:sldId xmlns:r="http://schemas.openxmlformats.org/officeDocument/2006/relationships" id="256" r:id="R187534820aaa47f3"/>
    <p:sldId xmlns:r="http://schemas.openxmlformats.org/officeDocument/2006/relationships" id="257" r:id="Rab53ae6538e34b4a"/>
    <p:sldId xmlns:r="http://schemas.openxmlformats.org/officeDocument/2006/relationships" id="258" r:id="Rba60b699ab854edc"/>
    <p:sldId xmlns:r="http://schemas.openxmlformats.org/officeDocument/2006/relationships" id="259" r:id="R3b86555a18cd4a77"/>
    <p:sldId xmlns:r="http://schemas.openxmlformats.org/officeDocument/2006/relationships" id="260" r:id="Rfb3ee2b202b6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840e98dd0146b8" /><Relationship Type="http://schemas.openxmlformats.org/officeDocument/2006/relationships/slide" Target="/ppt/slides/slide1.xml" Id="R187534820aaa47f3" /><Relationship Type="http://schemas.openxmlformats.org/officeDocument/2006/relationships/slide" Target="/ppt/slides/slide2.xml" Id="Rab53ae6538e34b4a" /><Relationship Type="http://schemas.openxmlformats.org/officeDocument/2006/relationships/slide" Target="/ppt/slides/slide3.xml" Id="Rba60b699ab854edc" /><Relationship Type="http://schemas.openxmlformats.org/officeDocument/2006/relationships/slide" Target="/ppt/slides/slide4.xml" Id="R3b86555a18cd4a77" /><Relationship Type="http://schemas.openxmlformats.org/officeDocument/2006/relationships/slide" Target="/ppt/slides/slide5.xml" Id="Rfb3ee2b202b6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0fe5f6dcd1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c5fb1d5c742b4" /><Relationship Type="http://schemas.openxmlformats.org/officeDocument/2006/relationships/theme" Target="/ppt/slideMasters/theme/theme1.xml" Id="R526b123bc1b741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c5fb1d5c742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a589c397740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69161f33f45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a90b63b514d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862ca44b2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f4668a9340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 KRISTIAN MOEN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 KRISTIAN MOEN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Bjabergveien 208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970 393 641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 KRISTIAN MOEN</a:t>
            </a:r>
          </a:p>
        </p:txBody>
      </p:sp>
    </p:spTree>
  </p:cSld>
  <p:clrMapOvr>
    <a:masterClrMapping xmlns:a="http://schemas.openxmlformats.org/drawingml/2006/main"/>
  </p:clrMapOvr>
</p:sld>
</file>