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d23f43c0de4d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2f0e85c17f4144"/>
  </p:sldMasterIdLst>
  <p:sldIdLst>
    <p:sldId xmlns:r="http://schemas.openxmlformats.org/officeDocument/2006/relationships" id="256" r:id="R07db1f536944454c"/>
    <p:sldId xmlns:r="http://schemas.openxmlformats.org/officeDocument/2006/relationships" id="257" r:id="R834642611d4344e9"/>
    <p:sldId xmlns:r="http://schemas.openxmlformats.org/officeDocument/2006/relationships" id="258" r:id="Radf2462a51fa4693"/>
    <p:sldId xmlns:r="http://schemas.openxmlformats.org/officeDocument/2006/relationships" id="259" r:id="Rc1d6b35ed7794385"/>
    <p:sldId xmlns:r="http://schemas.openxmlformats.org/officeDocument/2006/relationships" id="260" r:id="R060de8bf7ff741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2f0e85c17f4144" /><Relationship Type="http://schemas.openxmlformats.org/officeDocument/2006/relationships/slide" Target="/ppt/slides/slide1.xml" Id="R07db1f536944454c" /><Relationship Type="http://schemas.openxmlformats.org/officeDocument/2006/relationships/slide" Target="/ppt/slides/slide2.xml" Id="R834642611d4344e9" /><Relationship Type="http://schemas.openxmlformats.org/officeDocument/2006/relationships/slide" Target="/ppt/slides/slide3.xml" Id="Radf2462a51fa4693" /><Relationship Type="http://schemas.openxmlformats.org/officeDocument/2006/relationships/slide" Target="/ppt/slides/slide4.xml" Id="Rc1d6b35ed7794385" /><Relationship Type="http://schemas.openxmlformats.org/officeDocument/2006/relationships/slide" Target="/ppt/slides/slide5.xml" Id="R060de8bf7ff741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0bf3674ac49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504c879e74570" /><Relationship Type="http://schemas.openxmlformats.org/officeDocument/2006/relationships/theme" Target="/ppt/slideMasters/theme/theme1.xml" Id="R9e58da2c278644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7504c879e745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5a4d536c040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3edef86904f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f788d228241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e36afc6cc45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f378d0b4842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DAVID ANDERSEN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DAVID ANDERSEN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Enneveien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3089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05 67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970 429 409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