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04e58f26741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cb109ca1424ba9"/>
  </p:sldMasterIdLst>
  <p:sldIdLst>
    <p:sldId xmlns:r="http://schemas.openxmlformats.org/officeDocument/2006/relationships" id="256" r:id="R57c07ea41d5d40ba"/>
    <p:sldId xmlns:r="http://schemas.openxmlformats.org/officeDocument/2006/relationships" id="257" r:id="R7f3c9631b3ee40a0"/>
    <p:sldId xmlns:r="http://schemas.openxmlformats.org/officeDocument/2006/relationships" id="258" r:id="R869368089b0c4ad2"/>
    <p:sldId xmlns:r="http://schemas.openxmlformats.org/officeDocument/2006/relationships" id="259" r:id="Rb1ea88538a234731"/>
    <p:sldId xmlns:r="http://schemas.openxmlformats.org/officeDocument/2006/relationships" id="260" r:id="R9105261ab73c4eef"/>
    <p:sldId xmlns:r="http://schemas.openxmlformats.org/officeDocument/2006/relationships" id="261" r:id="Rc97608b2c6dd4648"/>
    <p:sldId xmlns:r="http://schemas.openxmlformats.org/officeDocument/2006/relationships" id="262" r:id="Ra7cfc443089b4b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b109ca1424ba9" /><Relationship Type="http://schemas.openxmlformats.org/officeDocument/2006/relationships/slide" Target="/ppt/slides/slide1.xml" Id="R57c07ea41d5d40ba" /><Relationship Type="http://schemas.openxmlformats.org/officeDocument/2006/relationships/slide" Target="/ppt/slides/slide2.xml" Id="R7f3c9631b3ee40a0" /><Relationship Type="http://schemas.openxmlformats.org/officeDocument/2006/relationships/slide" Target="/ppt/slides/slide3.xml" Id="R869368089b0c4ad2" /><Relationship Type="http://schemas.openxmlformats.org/officeDocument/2006/relationships/slide" Target="/ppt/slides/slide4.xml" Id="Rb1ea88538a234731" /><Relationship Type="http://schemas.openxmlformats.org/officeDocument/2006/relationships/slide" Target="/ppt/slides/slide5.xml" Id="R9105261ab73c4eef" /><Relationship Type="http://schemas.openxmlformats.org/officeDocument/2006/relationships/slide" Target="/ppt/slides/slide6.xml" Id="Rc97608b2c6dd4648" /><Relationship Type="http://schemas.openxmlformats.org/officeDocument/2006/relationships/slide" Target="/ppt/slides/slide7.xml" Id="Ra7cfc443089b4b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3d76b96e1544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b2c761f784834" /><Relationship Type="http://schemas.openxmlformats.org/officeDocument/2006/relationships/theme" Target="/ppt/slideMasters/theme/theme1.xml" Id="R3be3852166b34b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2b2c761f7848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8767cc3584e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0e4bbd68b4a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7379435194a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7e038c4de4a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a74084c734e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2f4154fb342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13f5ece1c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NORUTBYGG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NORUTBYGG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−1 901 856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18 793 331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18 795 421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SETRA SURNA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NORUTBYGG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65 75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post@norutbygg.no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970 893 784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NORUTBYGG AS</a:t>
            </a:r>
          </a:p>
        </p:txBody>
      </p:sp>
    </p:spTree>
  </p:cSld>
  <p:clrMapOvr>
    <a:masterClrMapping xmlns:a="http://schemas.openxmlformats.org/drawingml/2006/main"/>
  </p:clrMapOvr>
</p:sld>
</file>