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4af5ce998745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f76f8f9b2a4cc0"/>
  </p:sldMasterIdLst>
  <p:sldIdLst>
    <p:sldId xmlns:r="http://schemas.openxmlformats.org/officeDocument/2006/relationships" id="256" r:id="R11f9b818e053401e"/>
    <p:sldId xmlns:r="http://schemas.openxmlformats.org/officeDocument/2006/relationships" id="257" r:id="R21ca2b5e8ebb4679"/>
    <p:sldId xmlns:r="http://schemas.openxmlformats.org/officeDocument/2006/relationships" id="258" r:id="Rf871575792e1456b"/>
    <p:sldId xmlns:r="http://schemas.openxmlformats.org/officeDocument/2006/relationships" id="259" r:id="Ra9d1a95f8f9d44be"/>
    <p:sldId xmlns:r="http://schemas.openxmlformats.org/officeDocument/2006/relationships" id="260" r:id="Re90529543b40412c"/>
    <p:sldId xmlns:r="http://schemas.openxmlformats.org/officeDocument/2006/relationships" id="261" r:id="R6d34067371294f32"/>
    <p:sldId xmlns:r="http://schemas.openxmlformats.org/officeDocument/2006/relationships" id="262" r:id="R52870616ad8b47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f76f8f9b2a4cc0" /><Relationship Type="http://schemas.openxmlformats.org/officeDocument/2006/relationships/slide" Target="/ppt/slides/slide1.xml" Id="R11f9b818e053401e" /><Relationship Type="http://schemas.openxmlformats.org/officeDocument/2006/relationships/slide" Target="/ppt/slides/slide2.xml" Id="R21ca2b5e8ebb4679" /><Relationship Type="http://schemas.openxmlformats.org/officeDocument/2006/relationships/slide" Target="/ppt/slides/slide3.xml" Id="Rf871575792e1456b" /><Relationship Type="http://schemas.openxmlformats.org/officeDocument/2006/relationships/slide" Target="/ppt/slides/slide4.xml" Id="Ra9d1a95f8f9d44be" /><Relationship Type="http://schemas.openxmlformats.org/officeDocument/2006/relationships/slide" Target="/ppt/slides/slide5.xml" Id="Re90529543b40412c" /><Relationship Type="http://schemas.openxmlformats.org/officeDocument/2006/relationships/slide" Target="/ppt/slides/slide6.xml" Id="R6d34067371294f32" /><Relationship Type="http://schemas.openxmlformats.org/officeDocument/2006/relationships/slide" Target="/ppt/slides/slide7.xml" Id="R52870616ad8b47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84c2872f9944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2bf11e0074ede" /><Relationship Type="http://schemas.openxmlformats.org/officeDocument/2006/relationships/theme" Target="/ppt/slideMasters/theme/theme1.xml" Id="Re2722121eb7447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c2bf11e0074e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85f06b60844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3f2221c514f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98092ea9c4a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8822c55f64e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9311f48f448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01a7f1b7b41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ab7f479a245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GRØTERUD BULLDOZERLAG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BULLDOZERLAG ANLEGG AS ble etablert [år] og holder til i Prestfoss.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6 460 579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725 279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8 131 543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OVE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HARALD  –  27,8 %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HÅVARD  –  19,4 %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BJØRN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TERJE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3350 Prestfoss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ovgr@frisurf.no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970 931 813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