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e8eb4494e148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7ceb5572ef4e60"/>
  </p:sldMasterIdLst>
  <p:sldIdLst>
    <p:sldId xmlns:r="http://schemas.openxmlformats.org/officeDocument/2006/relationships" id="256" r:id="R18b421b804bf4812"/>
    <p:sldId xmlns:r="http://schemas.openxmlformats.org/officeDocument/2006/relationships" id="257" r:id="R5995da2313574051"/>
    <p:sldId xmlns:r="http://schemas.openxmlformats.org/officeDocument/2006/relationships" id="258" r:id="Ra52faba93f584d40"/>
    <p:sldId xmlns:r="http://schemas.openxmlformats.org/officeDocument/2006/relationships" id="259" r:id="R1a57da140d7b4edd"/>
    <p:sldId xmlns:r="http://schemas.openxmlformats.org/officeDocument/2006/relationships" id="260" r:id="R4fc1cab2f9894a6b"/>
    <p:sldId xmlns:r="http://schemas.openxmlformats.org/officeDocument/2006/relationships" id="261" r:id="R995be78d0978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ceb5572ef4e60" /><Relationship Type="http://schemas.openxmlformats.org/officeDocument/2006/relationships/slide" Target="/ppt/slides/slide1.xml" Id="R18b421b804bf4812" /><Relationship Type="http://schemas.openxmlformats.org/officeDocument/2006/relationships/slide" Target="/ppt/slides/slide2.xml" Id="R5995da2313574051" /><Relationship Type="http://schemas.openxmlformats.org/officeDocument/2006/relationships/slide" Target="/ppt/slides/slide3.xml" Id="Ra52faba93f584d40" /><Relationship Type="http://schemas.openxmlformats.org/officeDocument/2006/relationships/slide" Target="/ppt/slides/slide4.xml" Id="R1a57da140d7b4edd" /><Relationship Type="http://schemas.openxmlformats.org/officeDocument/2006/relationships/slide" Target="/ppt/slides/slide5.xml" Id="R4fc1cab2f9894a6b" /><Relationship Type="http://schemas.openxmlformats.org/officeDocument/2006/relationships/slide" Target="/ppt/slides/slide6.xml" Id="R995be78d0978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07cefd8f744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062db5f7048bf" /><Relationship Type="http://schemas.openxmlformats.org/officeDocument/2006/relationships/theme" Target="/ppt/slideMasters/theme/theme1.xml" Id="R84f11bcf851040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062db5f7048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89a245cdf4b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3d5c9006b4e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014502047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dfac88c6849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5d1eefcd045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6afdbe4494d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FOSBÆK SAMEIE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FOSBÆK SAMEIE ANS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1 115 715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guttorm.vennesland@gmail.com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970 932 534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