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a69efec73845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ada0eac0b7475e"/>
  </p:sldMasterIdLst>
  <p:sldIdLst>
    <p:sldId xmlns:r="http://schemas.openxmlformats.org/officeDocument/2006/relationships" id="256" r:id="R917c70ee60a44c38"/>
    <p:sldId xmlns:r="http://schemas.openxmlformats.org/officeDocument/2006/relationships" id="257" r:id="R2165cd1ed57545c1"/>
    <p:sldId xmlns:r="http://schemas.openxmlformats.org/officeDocument/2006/relationships" id="258" r:id="R794031d261a24ffe"/>
    <p:sldId xmlns:r="http://schemas.openxmlformats.org/officeDocument/2006/relationships" id="259" r:id="Re1ac39d1f82a4a74"/>
    <p:sldId xmlns:r="http://schemas.openxmlformats.org/officeDocument/2006/relationships" id="260" r:id="Rd3fa4914cae1492f"/>
    <p:sldId xmlns:r="http://schemas.openxmlformats.org/officeDocument/2006/relationships" id="261" r:id="R1c8a8b9478614de7"/>
    <p:sldId xmlns:r="http://schemas.openxmlformats.org/officeDocument/2006/relationships" id="262" r:id="R3cf34a75f2f648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da0eac0b7475e" /><Relationship Type="http://schemas.openxmlformats.org/officeDocument/2006/relationships/slide" Target="/ppt/slides/slide1.xml" Id="R917c70ee60a44c38" /><Relationship Type="http://schemas.openxmlformats.org/officeDocument/2006/relationships/slide" Target="/ppt/slides/slide2.xml" Id="R2165cd1ed57545c1" /><Relationship Type="http://schemas.openxmlformats.org/officeDocument/2006/relationships/slide" Target="/ppt/slides/slide3.xml" Id="R794031d261a24ffe" /><Relationship Type="http://schemas.openxmlformats.org/officeDocument/2006/relationships/slide" Target="/ppt/slides/slide4.xml" Id="Re1ac39d1f82a4a74" /><Relationship Type="http://schemas.openxmlformats.org/officeDocument/2006/relationships/slide" Target="/ppt/slides/slide5.xml" Id="Rd3fa4914cae1492f" /><Relationship Type="http://schemas.openxmlformats.org/officeDocument/2006/relationships/slide" Target="/ppt/slides/slide6.xml" Id="R1c8a8b9478614de7" /><Relationship Type="http://schemas.openxmlformats.org/officeDocument/2006/relationships/slide" Target="/ppt/slides/slide7.xml" Id="R3cf34a75f2f648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92436a8e14a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25040659640e4" /><Relationship Type="http://schemas.openxmlformats.org/officeDocument/2006/relationships/theme" Target="/ppt/slideMasters/theme/theme1.xml" Id="Rf72891f2a11a4f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925040659640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aeacef17d44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be8223f864e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16a215c344b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16651895c4b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4fb591a114a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57c808d9c48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c32ad36184c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IGLAND GARASJEN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GARASJEN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188 208 016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−11 238 917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−8 131 849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51 888 926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89 864 227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Reddalsveien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25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post@igland.no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