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5ab492980b4f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1bd8f118b44c39"/>
  </p:sldMasterIdLst>
  <p:sldIdLst>
    <p:sldId xmlns:r="http://schemas.openxmlformats.org/officeDocument/2006/relationships" id="256" r:id="R9522f06d9b4e4b0d"/>
    <p:sldId xmlns:r="http://schemas.openxmlformats.org/officeDocument/2006/relationships" id="257" r:id="R0592b3d3f33e4bdb"/>
    <p:sldId xmlns:r="http://schemas.openxmlformats.org/officeDocument/2006/relationships" id="258" r:id="Rd62b9da8daf94a97"/>
    <p:sldId xmlns:r="http://schemas.openxmlformats.org/officeDocument/2006/relationships" id="259" r:id="Rd3601a3f6f5f4aa1"/>
    <p:sldId xmlns:r="http://schemas.openxmlformats.org/officeDocument/2006/relationships" id="260" r:id="R07e8e804a9ea43af"/>
    <p:sldId xmlns:r="http://schemas.openxmlformats.org/officeDocument/2006/relationships" id="261" r:id="R37fadd58b31a45e8"/>
    <p:sldId xmlns:r="http://schemas.openxmlformats.org/officeDocument/2006/relationships" id="262" r:id="Rf7ef41e52b4847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bd8f118b44c39" /><Relationship Type="http://schemas.openxmlformats.org/officeDocument/2006/relationships/slide" Target="/ppt/slides/slide1.xml" Id="R9522f06d9b4e4b0d" /><Relationship Type="http://schemas.openxmlformats.org/officeDocument/2006/relationships/slide" Target="/ppt/slides/slide2.xml" Id="R0592b3d3f33e4bdb" /><Relationship Type="http://schemas.openxmlformats.org/officeDocument/2006/relationships/slide" Target="/ppt/slides/slide3.xml" Id="Rd62b9da8daf94a97" /><Relationship Type="http://schemas.openxmlformats.org/officeDocument/2006/relationships/slide" Target="/ppt/slides/slide4.xml" Id="Rd3601a3f6f5f4aa1" /><Relationship Type="http://schemas.openxmlformats.org/officeDocument/2006/relationships/slide" Target="/ppt/slides/slide5.xml" Id="R07e8e804a9ea43af" /><Relationship Type="http://schemas.openxmlformats.org/officeDocument/2006/relationships/slide" Target="/ppt/slides/slide6.xml" Id="R37fadd58b31a45e8" /><Relationship Type="http://schemas.openxmlformats.org/officeDocument/2006/relationships/slide" Target="/ppt/slides/slide7.xml" Id="Rf7ef41e52b4847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c2f1e923f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06db685e9465a" /><Relationship Type="http://schemas.openxmlformats.org/officeDocument/2006/relationships/theme" Target="/ppt/slideMasters/theme/theme1.xml" Id="R9d70b55c8b89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506db685e946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ed98e8087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07b7414814a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667425bf945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34009697143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021e6359c4a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405cf7d1542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df09e63b9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