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0f82ef093345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e33c48488f46b9"/>
  </p:sldMasterIdLst>
  <p:sldIdLst>
    <p:sldId xmlns:r="http://schemas.openxmlformats.org/officeDocument/2006/relationships" id="256" r:id="Rdc5734e0ce70470a"/>
    <p:sldId xmlns:r="http://schemas.openxmlformats.org/officeDocument/2006/relationships" id="257" r:id="R84dd23a031dd4236"/>
    <p:sldId xmlns:r="http://schemas.openxmlformats.org/officeDocument/2006/relationships" id="258" r:id="Rc0e0d34cd22b4f0b"/>
    <p:sldId xmlns:r="http://schemas.openxmlformats.org/officeDocument/2006/relationships" id="259" r:id="Rd6d5b583626a48f4"/>
    <p:sldId xmlns:r="http://schemas.openxmlformats.org/officeDocument/2006/relationships" id="260" r:id="R5db895056f604500"/>
    <p:sldId xmlns:r="http://schemas.openxmlformats.org/officeDocument/2006/relationships" id="261" r:id="R210f66bf914347ba"/>
    <p:sldId xmlns:r="http://schemas.openxmlformats.org/officeDocument/2006/relationships" id="262" r:id="R525c5a41cc0e4c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e33c48488f46b9" /><Relationship Type="http://schemas.openxmlformats.org/officeDocument/2006/relationships/slide" Target="/ppt/slides/slide1.xml" Id="Rdc5734e0ce70470a" /><Relationship Type="http://schemas.openxmlformats.org/officeDocument/2006/relationships/slide" Target="/ppt/slides/slide2.xml" Id="R84dd23a031dd4236" /><Relationship Type="http://schemas.openxmlformats.org/officeDocument/2006/relationships/slide" Target="/ppt/slides/slide3.xml" Id="Rc0e0d34cd22b4f0b" /><Relationship Type="http://schemas.openxmlformats.org/officeDocument/2006/relationships/slide" Target="/ppt/slides/slide4.xml" Id="Rd6d5b583626a48f4" /><Relationship Type="http://schemas.openxmlformats.org/officeDocument/2006/relationships/slide" Target="/ppt/slides/slide5.xml" Id="R5db895056f604500" /><Relationship Type="http://schemas.openxmlformats.org/officeDocument/2006/relationships/slide" Target="/ppt/slides/slide6.xml" Id="R210f66bf914347ba" /><Relationship Type="http://schemas.openxmlformats.org/officeDocument/2006/relationships/slide" Target="/ppt/slides/slide7.xml" Id="R525c5a41cc0e4c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8918710b3c40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a51a7ae174d50" /><Relationship Type="http://schemas.openxmlformats.org/officeDocument/2006/relationships/theme" Target="/ppt/slideMasters/theme/theme1.xml" Id="Rdd6c1173a9004d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0a51a7ae174d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db5c5f3d647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df369cda043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66e8c628644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44dd76c3e846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aa0bcdaca40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5bb8135c044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d32e105d54e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EIKA ØKONOMI MIDT-NORGE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EIKA ØKONOMI MIDT-NORGE AS ble etablert [år] og holder til i Hegra.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34 206 046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3 788 631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3 039 854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1 039 853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10 448 966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HEGRA SPAREBANK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Bergs veg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7520 Hegra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84 08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post.eomn@eika.no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www.eikaokonomi.no/midt-norge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970 999 213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