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918bede8a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ac657bf5b4686"/>
  </p:sldMasterIdLst>
  <p:sldIdLst>
    <p:sldId xmlns:r="http://schemas.openxmlformats.org/officeDocument/2006/relationships" id="256" r:id="R174b80703d044df7"/>
    <p:sldId xmlns:r="http://schemas.openxmlformats.org/officeDocument/2006/relationships" id="257" r:id="R5335915bca2343cc"/>
    <p:sldId xmlns:r="http://schemas.openxmlformats.org/officeDocument/2006/relationships" id="258" r:id="R2371dc40782e4bd7"/>
    <p:sldId xmlns:r="http://schemas.openxmlformats.org/officeDocument/2006/relationships" id="259" r:id="Rf7e2a41149cb45e2"/>
    <p:sldId xmlns:r="http://schemas.openxmlformats.org/officeDocument/2006/relationships" id="260" r:id="R25be2cefb9044976"/>
    <p:sldId xmlns:r="http://schemas.openxmlformats.org/officeDocument/2006/relationships" id="261" r:id="R56864d3568ab4a94"/>
    <p:sldId xmlns:r="http://schemas.openxmlformats.org/officeDocument/2006/relationships" id="262" r:id="Rf89211cf914d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ac657bf5b4686" /><Relationship Type="http://schemas.openxmlformats.org/officeDocument/2006/relationships/slide" Target="/ppt/slides/slide1.xml" Id="R174b80703d044df7" /><Relationship Type="http://schemas.openxmlformats.org/officeDocument/2006/relationships/slide" Target="/ppt/slides/slide2.xml" Id="R5335915bca2343cc" /><Relationship Type="http://schemas.openxmlformats.org/officeDocument/2006/relationships/slide" Target="/ppt/slides/slide3.xml" Id="R2371dc40782e4bd7" /><Relationship Type="http://schemas.openxmlformats.org/officeDocument/2006/relationships/slide" Target="/ppt/slides/slide4.xml" Id="Rf7e2a41149cb45e2" /><Relationship Type="http://schemas.openxmlformats.org/officeDocument/2006/relationships/slide" Target="/ppt/slides/slide5.xml" Id="R25be2cefb9044976" /><Relationship Type="http://schemas.openxmlformats.org/officeDocument/2006/relationships/slide" Target="/ppt/slides/slide6.xml" Id="R56864d3568ab4a94" /><Relationship Type="http://schemas.openxmlformats.org/officeDocument/2006/relationships/slide" Target="/ppt/slides/slide7.xml" Id="Rf89211cf914d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33fe177a8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d13c9273741ca" /><Relationship Type="http://schemas.openxmlformats.org/officeDocument/2006/relationships/theme" Target="/ppt/slideMasters/theme/theme1.xml" Id="R20f3007be3c1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d13c92737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fd87cf0ab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1d026ee5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452d1a3cf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c80ddc6a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ab9318adf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267e4991e47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715967c844f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HOLDING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13 592 308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BJARNE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MAY BENTE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may.bente@kokaas.no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