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575b8085e54e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f2551c131843c6"/>
  </p:sldMasterIdLst>
  <p:sldIdLst>
    <p:sldId xmlns:r="http://schemas.openxmlformats.org/officeDocument/2006/relationships" id="256" r:id="R5113b92544a94ccb"/>
    <p:sldId xmlns:r="http://schemas.openxmlformats.org/officeDocument/2006/relationships" id="257" r:id="Rc377d6e5456944e6"/>
    <p:sldId xmlns:r="http://schemas.openxmlformats.org/officeDocument/2006/relationships" id="258" r:id="Ra6ddcfdb996c4cf8"/>
    <p:sldId xmlns:r="http://schemas.openxmlformats.org/officeDocument/2006/relationships" id="259" r:id="R99f97df48a1947b6"/>
    <p:sldId xmlns:r="http://schemas.openxmlformats.org/officeDocument/2006/relationships" id="260" r:id="R5eb42092159c4288"/>
    <p:sldId xmlns:r="http://schemas.openxmlformats.org/officeDocument/2006/relationships" id="261" r:id="R28b37303c1944e7c"/>
    <p:sldId xmlns:r="http://schemas.openxmlformats.org/officeDocument/2006/relationships" id="262" r:id="R84fa924e80b645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f2551c131843c6" /><Relationship Type="http://schemas.openxmlformats.org/officeDocument/2006/relationships/slide" Target="/ppt/slides/slide1.xml" Id="R5113b92544a94ccb" /><Relationship Type="http://schemas.openxmlformats.org/officeDocument/2006/relationships/slide" Target="/ppt/slides/slide2.xml" Id="Rc377d6e5456944e6" /><Relationship Type="http://schemas.openxmlformats.org/officeDocument/2006/relationships/slide" Target="/ppt/slides/slide3.xml" Id="Ra6ddcfdb996c4cf8" /><Relationship Type="http://schemas.openxmlformats.org/officeDocument/2006/relationships/slide" Target="/ppt/slides/slide4.xml" Id="R99f97df48a1947b6" /><Relationship Type="http://schemas.openxmlformats.org/officeDocument/2006/relationships/slide" Target="/ppt/slides/slide5.xml" Id="R5eb42092159c4288" /><Relationship Type="http://schemas.openxmlformats.org/officeDocument/2006/relationships/slide" Target="/ppt/slides/slide6.xml" Id="R28b37303c1944e7c" /><Relationship Type="http://schemas.openxmlformats.org/officeDocument/2006/relationships/slide" Target="/ppt/slides/slide7.xml" Id="R84fa924e80b645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b9c69539fe47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93f8427df465c" /><Relationship Type="http://schemas.openxmlformats.org/officeDocument/2006/relationships/theme" Target="/ppt/slideMasters/theme/theme1.xml" Id="Rc6fb1497831a49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393f8427df46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50ddfc28743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79a8daf154e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61aad43e94a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3e883c6bf43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1fdb7c15a4a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75822cbfc46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f3e333d7e4d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RYFYLKE BAKERI OG KONDITORI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RYFYLKE BAKERI OG KONDITORI EIENDOM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1 041 341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1 267 129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5 514 491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GUNVOR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Barkvedvegen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64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gunvor@ryfylkebakeri.no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