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9bb3e055ca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6c7e1f6364e96"/>
  </p:sldMasterIdLst>
  <p:sldIdLst>
    <p:sldId xmlns:r="http://schemas.openxmlformats.org/officeDocument/2006/relationships" id="256" r:id="R36744cb0c2b74ec2"/>
    <p:sldId xmlns:r="http://schemas.openxmlformats.org/officeDocument/2006/relationships" id="257" r:id="R930972327d67434a"/>
    <p:sldId xmlns:r="http://schemas.openxmlformats.org/officeDocument/2006/relationships" id="258" r:id="R8a50cfac607b45fb"/>
    <p:sldId xmlns:r="http://schemas.openxmlformats.org/officeDocument/2006/relationships" id="259" r:id="R6c243cd97a5942a1"/>
    <p:sldId xmlns:r="http://schemas.openxmlformats.org/officeDocument/2006/relationships" id="260" r:id="Re13db252e81d4550"/>
    <p:sldId xmlns:r="http://schemas.openxmlformats.org/officeDocument/2006/relationships" id="261" r:id="R34c7c78966af4966"/>
    <p:sldId xmlns:r="http://schemas.openxmlformats.org/officeDocument/2006/relationships" id="262" r:id="R61e180b1a11d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6c7e1f6364e96" /><Relationship Type="http://schemas.openxmlformats.org/officeDocument/2006/relationships/slide" Target="/ppt/slides/slide1.xml" Id="R36744cb0c2b74ec2" /><Relationship Type="http://schemas.openxmlformats.org/officeDocument/2006/relationships/slide" Target="/ppt/slides/slide2.xml" Id="R930972327d67434a" /><Relationship Type="http://schemas.openxmlformats.org/officeDocument/2006/relationships/slide" Target="/ppt/slides/slide3.xml" Id="R8a50cfac607b45fb" /><Relationship Type="http://schemas.openxmlformats.org/officeDocument/2006/relationships/slide" Target="/ppt/slides/slide4.xml" Id="R6c243cd97a5942a1" /><Relationship Type="http://schemas.openxmlformats.org/officeDocument/2006/relationships/slide" Target="/ppt/slides/slide5.xml" Id="Re13db252e81d4550" /><Relationship Type="http://schemas.openxmlformats.org/officeDocument/2006/relationships/slide" Target="/ppt/slides/slide6.xml" Id="R34c7c78966af4966" /><Relationship Type="http://schemas.openxmlformats.org/officeDocument/2006/relationships/slide" Target="/ppt/slides/slide7.xml" Id="R61e180b1a11d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ec09e400142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2259863884ae7" /><Relationship Type="http://schemas.openxmlformats.org/officeDocument/2006/relationships/theme" Target="/ppt/slideMasters/theme/theme1.xml" Id="R5047082ce8e0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0225986388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bc62c64cb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edbe05a6e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c8f0893f24d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afdad48db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eed3e7cf0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c94c70d1842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eba5459a14f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