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c37f8f38640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889979c1c54c6c"/>
  </p:sldMasterIdLst>
  <p:sldIdLst>
    <p:sldId xmlns:r="http://schemas.openxmlformats.org/officeDocument/2006/relationships" id="256" r:id="R5130d0813ef04ca8"/>
    <p:sldId xmlns:r="http://schemas.openxmlformats.org/officeDocument/2006/relationships" id="257" r:id="R3563670b155f49bb"/>
    <p:sldId xmlns:r="http://schemas.openxmlformats.org/officeDocument/2006/relationships" id="258" r:id="R65fde17cdf6b43a0"/>
    <p:sldId xmlns:r="http://schemas.openxmlformats.org/officeDocument/2006/relationships" id="259" r:id="R93635526e4cf4f74"/>
    <p:sldId xmlns:r="http://schemas.openxmlformats.org/officeDocument/2006/relationships" id="260" r:id="Rd2f4f5c6da334131"/>
    <p:sldId xmlns:r="http://schemas.openxmlformats.org/officeDocument/2006/relationships" id="261" r:id="Re9c540801192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89979c1c54c6c" /><Relationship Type="http://schemas.openxmlformats.org/officeDocument/2006/relationships/slide" Target="/ppt/slides/slide1.xml" Id="R5130d0813ef04ca8" /><Relationship Type="http://schemas.openxmlformats.org/officeDocument/2006/relationships/slide" Target="/ppt/slides/slide2.xml" Id="R3563670b155f49bb" /><Relationship Type="http://schemas.openxmlformats.org/officeDocument/2006/relationships/slide" Target="/ppt/slides/slide3.xml" Id="R65fde17cdf6b43a0" /><Relationship Type="http://schemas.openxmlformats.org/officeDocument/2006/relationships/slide" Target="/ppt/slides/slide4.xml" Id="R93635526e4cf4f74" /><Relationship Type="http://schemas.openxmlformats.org/officeDocument/2006/relationships/slide" Target="/ppt/slides/slide5.xml" Id="Rd2f4f5c6da334131" /><Relationship Type="http://schemas.openxmlformats.org/officeDocument/2006/relationships/slide" Target="/ppt/slides/slide6.xml" Id="Re9c540801192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33d235a034e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9d77c506741e0" /><Relationship Type="http://schemas.openxmlformats.org/officeDocument/2006/relationships/theme" Target="/ppt/slideMasters/theme/theme1.xml" Id="Ra4d33431b4d6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9d77c506741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41b151a3d41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fb600be57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d7d042b3c4a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32b800373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214cc3c4c48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2a0de222e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