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6fd0d62e1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b206957f447a6"/>
  </p:sldMasterIdLst>
  <p:sldIdLst>
    <p:sldId xmlns:r="http://schemas.openxmlformats.org/officeDocument/2006/relationships" id="256" r:id="R1f8680652483466c"/>
    <p:sldId xmlns:r="http://schemas.openxmlformats.org/officeDocument/2006/relationships" id="257" r:id="R2c7ecf6924694948"/>
    <p:sldId xmlns:r="http://schemas.openxmlformats.org/officeDocument/2006/relationships" id="258" r:id="R94e2eae229414774"/>
    <p:sldId xmlns:r="http://schemas.openxmlformats.org/officeDocument/2006/relationships" id="259" r:id="Rd0b5bdf1be834612"/>
    <p:sldId xmlns:r="http://schemas.openxmlformats.org/officeDocument/2006/relationships" id="260" r:id="R8de37072ca134c53"/>
    <p:sldId xmlns:r="http://schemas.openxmlformats.org/officeDocument/2006/relationships" id="261" r:id="R9464694b60c6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b206957f447a6" /><Relationship Type="http://schemas.openxmlformats.org/officeDocument/2006/relationships/slide" Target="/ppt/slides/slide1.xml" Id="R1f8680652483466c" /><Relationship Type="http://schemas.openxmlformats.org/officeDocument/2006/relationships/slide" Target="/ppt/slides/slide2.xml" Id="R2c7ecf6924694948" /><Relationship Type="http://schemas.openxmlformats.org/officeDocument/2006/relationships/slide" Target="/ppt/slides/slide3.xml" Id="R94e2eae229414774" /><Relationship Type="http://schemas.openxmlformats.org/officeDocument/2006/relationships/slide" Target="/ppt/slides/slide4.xml" Id="Rd0b5bdf1be834612" /><Relationship Type="http://schemas.openxmlformats.org/officeDocument/2006/relationships/slide" Target="/ppt/slides/slide5.xml" Id="R8de37072ca134c53" /><Relationship Type="http://schemas.openxmlformats.org/officeDocument/2006/relationships/slide" Target="/ppt/slides/slide6.xml" Id="R9464694b60c6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f66c3354b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c8113095f43d7" /><Relationship Type="http://schemas.openxmlformats.org/officeDocument/2006/relationships/theme" Target="/ppt/slideMasters/theme/theme1.xml" Id="Rc90fe4db0cad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c8113095f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0a4a00f9d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e9669095c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037983324d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bf19f3fd8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1b1dafc704e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42d4f4de5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971 030 607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