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db0475b85b4f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ed6a8a50bd4600"/>
  </p:sldMasterIdLst>
  <p:sldIdLst>
    <p:sldId xmlns:r="http://schemas.openxmlformats.org/officeDocument/2006/relationships" id="256" r:id="R3c64bafeee2440a0"/>
    <p:sldId xmlns:r="http://schemas.openxmlformats.org/officeDocument/2006/relationships" id="257" r:id="R7045b61b116144b6"/>
    <p:sldId xmlns:r="http://schemas.openxmlformats.org/officeDocument/2006/relationships" id="258" r:id="R367e44e2ff0f4dba"/>
    <p:sldId xmlns:r="http://schemas.openxmlformats.org/officeDocument/2006/relationships" id="259" r:id="R7f3363d48cc94994"/>
    <p:sldId xmlns:r="http://schemas.openxmlformats.org/officeDocument/2006/relationships" id="260" r:id="Rda574f5978534f11"/>
    <p:sldId xmlns:r="http://schemas.openxmlformats.org/officeDocument/2006/relationships" id="261" r:id="R461e70c819474487"/>
    <p:sldId xmlns:r="http://schemas.openxmlformats.org/officeDocument/2006/relationships" id="262" r:id="Rf5870dc8244545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ed6a8a50bd4600" /><Relationship Type="http://schemas.openxmlformats.org/officeDocument/2006/relationships/slide" Target="/ppt/slides/slide1.xml" Id="R3c64bafeee2440a0" /><Relationship Type="http://schemas.openxmlformats.org/officeDocument/2006/relationships/slide" Target="/ppt/slides/slide2.xml" Id="R7045b61b116144b6" /><Relationship Type="http://schemas.openxmlformats.org/officeDocument/2006/relationships/slide" Target="/ppt/slides/slide3.xml" Id="R367e44e2ff0f4dba" /><Relationship Type="http://schemas.openxmlformats.org/officeDocument/2006/relationships/slide" Target="/ppt/slides/slide4.xml" Id="R7f3363d48cc94994" /><Relationship Type="http://schemas.openxmlformats.org/officeDocument/2006/relationships/slide" Target="/ppt/slides/slide5.xml" Id="Rda574f5978534f11" /><Relationship Type="http://schemas.openxmlformats.org/officeDocument/2006/relationships/slide" Target="/ppt/slides/slide6.xml" Id="R461e70c819474487" /><Relationship Type="http://schemas.openxmlformats.org/officeDocument/2006/relationships/slide" Target="/ppt/slides/slide7.xml" Id="Rf5870dc8244545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6b9387230b44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ced9475b6a4e9d" /><Relationship Type="http://schemas.openxmlformats.org/officeDocument/2006/relationships/theme" Target="/ppt/slideMasters/theme/theme1.xml" Id="R181381f016e14e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ced9475b6a4e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af4220404144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b52dace8c844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1101d834b843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8a9edd89b940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ee0b6b1f554e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0e8c1b4ec447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68915009c748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T-MAN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T-MAN EIENDOM AS ble etablert [år] og holder til i Tomter.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333 322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109 437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563 909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3 478 531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 MAN GROUP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Svikebølveien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1825 Tomter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971 067 713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