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9d26b1d4c4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1153df0294eff"/>
  </p:sldMasterIdLst>
  <p:sldIdLst>
    <p:sldId xmlns:r="http://schemas.openxmlformats.org/officeDocument/2006/relationships" id="256" r:id="R591cb348daaa49e8"/>
    <p:sldId xmlns:r="http://schemas.openxmlformats.org/officeDocument/2006/relationships" id="257" r:id="Rb18b045c237a4ec7"/>
    <p:sldId xmlns:r="http://schemas.openxmlformats.org/officeDocument/2006/relationships" id="258" r:id="R47d85fe7a9524db6"/>
    <p:sldId xmlns:r="http://schemas.openxmlformats.org/officeDocument/2006/relationships" id="259" r:id="R78353871289a4b50"/>
    <p:sldId xmlns:r="http://schemas.openxmlformats.org/officeDocument/2006/relationships" id="260" r:id="Rd47a35cb2bb6471a"/>
    <p:sldId xmlns:r="http://schemas.openxmlformats.org/officeDocument/2006/relationships" id="261" r:id="Reab5bfb2b4754d4e"/>
    <p:sldId xmlns:r="http://schemas.openxmlformats.org/officeDocument/2006/relationships" id="262" r:id="R1d3818bd03ba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1153df0294eff" /><Relationship Type="http://schemas.openxmlformats.org/officeDocument/2006/relationships/slide" Target="/ppt/slides/slide1.xml" Id="R591cb348daaa49e8" /><Relationship Type="http://schemas.openxmlformats.org/officeDocument/2006/relationships/slide" Target="/ppt/slides/slide2.xml" Id="Rb18b045c237a4ec7" /><Relationship Type="http://schemas.openxmlformats.org/officeDocument/2006/relationships/slide" Target="/ppt/slides/slide3.xml" Id="R47d85fe7a9524db6" /><Relationship Type="http://schemas.openxmlformats.org/officeDocument/2006/relationships/slide" Target="/ppt/slides/slide4.xml" Id="R78353871289a4b50" /><Relationship Type="http://schemas.openxmlformats.org/officeDocument/2006/relationships/slide" Target="/ppt/slides/slide5.xml" Id="Rd47a35cb2bb6471a" /><Relationship Type="http://schemas.openxmlformats.org/officeDocument/2006/relationships/slide" Target="/ppt/slides/slide6.xml" Id="Reab5bfb2b4754d4e" /><Relationship Type="http://schemas.openxmlformats.org/officeDocument/2006/relationships/slide" Target="/ppt/slides/slide7.xml" Id="R1d3818bd03ba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f9171f1fd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4514f7d63482e" /><Relationship Type="http://schemas.openxmlformats.org/officeDocument/2006/relationships/theme" Target="/ppt/slideMasters/theme/theme1.xml" Id="Rab3422d375194d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84514f7d63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090794f3642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9ccb05bd343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cefdba14649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ac642caab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06dfc74a94b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fdc48ff4e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878f325db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ASTORIA HAGESENTER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ASTORIA HAGESENTER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30 797 871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4 837 739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4 366 465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19 637 982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GIPØ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GIPØ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Astoriaveien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00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971 069 503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