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c2e9a7311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89f915f534e29"/>
  </p:sldMasterIdLst>
  <p:sldIdLst>
    <p:sldId xmlns:r="http://schemas.openxmlformats.org/officeDocument/2006/relationships" id="256" r:id="R384e09fb8d8c47d6"/>
    <p:sldId xmlns:r="http://schemas.openxmlformats.org/officeDocument/2006/relationships" id="257" r:id="R0b40c7ba5d424643"/>
    <p:sldId xmlns:r="http://schemas.openxmlformats.org/officeDocument/2006/relationships" id="258" r:id="R143f1c23ae014661"/>
    <p:sldId xmlns:r="http://schemas.openxmlformats.org/officeDocument/2006/relationships" id="259" r:id="Rd088bee8ca614583"/>
    <p:sldId xmlns:r="http://schemas.openxmlformats.org/officeDocument/2006/relationships" id="260" r:id="R92326538b13d48ff"/>
    <p:sldId xmlns:r="http://schemas.openxmlformats.org/officeDocument/2006/relationships" id="261" r:id="R8e239069d9654403"/>
    <p:sldId xmlns:r="http://schemas.openxmlformats.org/officeDocument/2006/relationships" id="262" r:id="R3d4c7ebd876f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89f915f534e29" /><Relationship Type="http://schemas.openxmlformats.org/officeDocument/2006/relationships/slide" Target="/ppt/slides/slide1.xml" Id="R384e09fb8d8c47d6" /><Relationship Type="http://schemas.openxmlformats.org/officeDocument/2006/relationships/slide" Target="/ppt/slides/slide2.xml" Id="R0b40c7ba5d424643" /><Relationship Type="http://schemas.openxmlformats.org/officeDocument/2006/relationships/slide" Target="/ppt/slides/slide3.xml" Id="R143f1c23ae014661" /><Relationship Type="http://schemas.openxmlformats.org/officeDocument/2006/relationships/slide" Target="/ppt/slides/slide4.xml" Id="Rd088bee8ca614583" /><Relationship Type="http://schemas.openxmlformats.org/officeDocument/2006/relationships/slide" Target="/ppt/slides/slide5.xml" Id="R92326538b13d48ff" /><Relationship Type="http://schemas.openxmlformats.org/officeDocument/2006/relationships/slide" Target="/ppt/slides/slide6.xml" Id="R8e239069d9654403" /><Relationship Type="http://schemas.openxmlformats.org/officeDocument/2006/relationships/slide" Target="/ppt/slides/slide7.xml" Id="R3d4c7ebd876f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829c30e4e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861d8aa9d437d" /><Relationship Type="http://schemas.openxmlformats.org/officeDocument/2006/relationships/theme" Target="/ppt/slideMasters/theme/theme1.xml" Id="Rb8467a7379c1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861d8aa9d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41e221516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5a94e46c146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a577fd260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d226d3c98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6b59ffb8e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1f6acef3d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3f97b385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