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6a6874412348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c5f6c576854ba6"/>
  </p:sldMasterIdLst>
  <p:sldIdLst>
    <p:sldId xmlns:r="http://schemas.openxmlformats.org/officeDocument/2006/relationships" id="256" r:id="R7ea8317fe675426c"/>
    <p:sldId xmlns:r="http://schemas.openxmlformats.org/officeDocument/2006/relationships" id="257" r:id="R12a91bdba64d45b1"/>
    <p:sldId xmlns:r="http://schemas.openxmlformats.org/officeDocument/2006/relationships" id="258" r:id="Rab859cd079d04e75"/>
    <p:sldId xmlns:r="http://schemas.openxmlformats.org/officeDocument/2006/relationships" id="259" r:id="R163f4a0af5264062"/>
    <p:sldId xmlns:r="http://schemas.openxmlformats.org/officeDocument/2006/relationships" id="260" r:id="R099b1ffa1c464eb9"/>
    <p:sldId xmlns:r="http://schemas.openxmlformats.org/officeDocument/2006/relationships" id="261" r:id="R8d2041ae8942405b"/>
    <p:sldId xmlns:r="http://schemas.openxmlformats.org/officeDocument/2006/relationships" id="262" r:id="R5d04ae1d73c148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c5f6c576854ba6" /><Relationship Type="http://schemas.openxmlformats.org/officeDocument/2006/relationships/slide" Target="/ppt/slides/slide1.xml" Id="R7ea8317fe675426c" /><Relationship Type="http://schemas.openxmlformats.org/officeDocument/2006/relationships/slide" Target="/ppt/slides/slide2.xml" Id="R12a91bdba64d45b1" /><Relationship Type="http://schemas.openxmlformats.org/officeDocument/2006/relationships/slide" Target="/ppt/slides/slide3.xml" Id="Rab859cd079d04e75" /><Relationship Type="http://schemas.openxmlformats.org/officeDocument/2006/relationships/slide" Target="/ppt/slides/slide4.xml" Id="R163f4a0af5264062" /><Relationship Type="http://schemas.openxmlformats.org/officeDocument/2006/relationships/slide" Target="/ppt/slides/slide5.xml" Id="R099b1ffa1c464eb9" /><Relationship Type="http://schemas.openxmlformats.org/officeDocument/2006/relationships/slide" Target="/ppt/slides/slide6.xml" Id="R8d2041ae8942405b" /><Relationship Type="http://schemas.openxmlformats.org/officeDocument/2006/relationships/slide" Target="/ppt/slides/slide7.xml" Id="R5d04ae1d73c148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dbdb71e85d40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111c46d6b4283" /><Relationship Type="http://schemas.openxmlformats.org/officeDocument/2006/relationships/theme" Target="/ppt/slideMasters/theme/theme1.xml" Id="Rccedc7f826a846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2111c46d6b42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f339edc074a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dbdf9996543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9fabc755049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5bf697e4d41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afe97b9d548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37ecd07454e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fe684142e4f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TKS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TKS BYGG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49 613 828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1 995 470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−270 899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13 553 587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62 119 001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SPEED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INGENIØR BJØRN TYVOLD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Skolmar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45 18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anita@tks-bygg.no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971 077 921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