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6191f5ad9d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e05c3988b4772"/>
  </p:sldMasterIdLst>
  <p:sldIdLst>
    <p:sldId xmlns:r="http://schemas.openxmlformats.org/officeDocument/2006/relationships" id="256" r:id="R5b0549b1021b4a15"/>
    <p:sldId xmlns:r="http://schemas.openxmlformats.org/officeDocument/2006/relationships" id="257" r:id="R7244ba3d0ed24602"/>
    <p:sldId xmlns:r="http://schemas.openxmlformats.org/officeDocument/2006/relationships" id="258" r:id="R4d92efe26c244473"/>
    <p:sldId xmlns:r="http://schemas.openxmlformats.org/officeDocument/2006/relationships" id="259" r:id="R946b8d9bf9284fcc"/>
    <p:sldId xmlns:r="http://schemas.openxmlformats.org/officeDocument/2006/relationships" id="260" r:id="R4b4737e594414b50"/>
    <p:sldId xmlns:r="http://schemas.openxmlformats.org/officeDocument/2006/relationships" id="261" r:id="R1d346e6529a04b25"/>
    <p:sldId xmlns:r="http://schemas.openxmlformats.org/officeDocument/2006/relationships" id="262" r:id="Rda9db507cbb0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e05c3988b4772" /><Relationship Type="http://schemas.openxmlformats.org/officeDocument/2006/relationships/slide" Target="/ppt/slides/slide1.xml" Id="R5b0549b1021b4a15" /><Relationship Type="http://schemas.openxmlformats.org/officeDocument/2006/relationships/slide" Target="/ppt/slides/slide2.xml" Id="R7244ba3d0ed24602" /><Relationship Type="http://schemas.openxmlformats.org/officeDocument/2006/relationships/slide" Target="/ppt/slides/slide3.xml" Id="R4d92efe26c244473" /><Relationship Type="http://schemas.openxmlformats.org/officeDocument/2006/relationships/slide" Target="/ppt/slides/slide4.xml" Id="R946b8d9bf9284fcc" /><Relationship Type="http://schemas.openxmlformats.org/officeDocument/2006/relationships/slide" Target="/ppt/slides/slide5.xml" Id="R4b4737e594414b50" /><Relationship Type="http://schemas.openxmlformats.org/officeDocument/2006/relationships/slide" Target="/ppt/slides/slide6.xml" Id="R1d346e6529a04b25" /><Relationship Type="http://schemas.openxmlformats.org/officeDocument/2006/relationships/slide" Target="/ppt/slides/slide7.xml" Id="Rda9db507cbb0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6aaea0a3e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eec8bc16e44bf" /><Relationship Type="http://schemas.openxmlformats.org/officeDocument/2006/relationships/theme" Target="/ppt/slideMasters/theme/theme1.xml" Id="Rb7df7818be20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ceec8bc16e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e07806c48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ceded915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73a153c9b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be4c3b675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f29cbe44a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f62c59324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e255eef3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