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68805f7a042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ea5e93135483a"/>
  </p:sldMasterIdLst>
  <p:sldIdLst>
    <p:sldId xmlns:r="http://schemas.openxmlformats.org/officeDocument/2006/relationships" id="256" r:id="Rc55fe7d3b0e84876"/>
    <p:sldId xmlns:r="http://schemas.openxmlformats.org/officeDocument/2006/relationships" id="257" r:id="Rc5b8a884d6ef4863"/>
    <p:sldId xmlns:r="http://schemas.openxmlformats.org/officeDocument/2006/relationships" id="258" r:id="Rcc0b4a19c7404c14"/>
    <p:sldId xmlns:r="http://schemas.openxmlformats.org/officeDocument/2006/relationships" id="259" r:id="Rba77c6ae514c4431"/>
    <p:sldId xmlns:r="http://schemas.openxmlformats.org/officeDocument/2006/relationships" id="260" r:id="Rdea31637b54b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ea5e93135483a" /><Relationship Type="http://schemas.openxmlformats.org/officeDocument/2006/relationships/slide" Target="/ppt/slides/slide1.xml" Id="Rc55fe7d3b0e84876" /><Relationship Type="http://schemas.openxmlformats.org/officeDocument/2006/relationships/slide" Target="/ppt/slides/slide2.xml" Id="Rc5b8a884d6ef4863" /><Relationship Type="http://schemas.openxmlformats.org/officeDocument/2006/relationships/slide" Target="/ppt/slides/slide3.xml" Id="Rcc0b4a19c7404c14" /><Relationship Type="http://schemas.openxmlformats.org/officeDocument/2006/relationships/slide" Target="/ppt/slides/slide4.xml" Id="Rba77c6ae514c4431" /><Relationship Type="http://schemas.openxmlformats.org/officeDocument/2006/relationships/slide" Target="/ppt/slides/slide5.xml" Id="Rdea31637b54b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5d3494af4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67d67cc304f0a" /><Relationship Type="http://schemas.openxmlformats.org/officeDocument/2006/relationships/theme" Target="/ppt/slideMasters/theme/theme1.xml" Id="Rcd625839cc2f4b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67d67cc30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e614ea01640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6bc21400c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32fc9d706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6e613276e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28ed243eb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