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77607e4004d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ac4ded4bf44b3e"/>
  </p:sldMasterIdLst>
  <p:sldIdLst>
    <p:sldId xmlns:r="http://schemas.openxmlformats.org/officeDocument/2006/relationships" id="256" r:id="R6c4e0780f35f41c4"/>
    <p:sldId xmlns:r="http://schemas.openxmlformats.org/officeDocument/2006/relationships" id="257" r:id="R92d59a259acd4fba"/>
    <p:sldId xmlns:r="http://schemas.openxmlformats.org/officeDocument/2006/relationships" id="258" r:id="Rb4904d2832f1446b"/>
    <p:sldId xmlns:r="http://schemas.openxmlformats.org/officeDocument/2006/relationships" id="259" r:id="R89fe42fa9ed64a6c"/>
    <p:sldId xmlns:r="http://schemas.openxmlformats.org/officeDocument/2006/relationships" id="260" r:id="R909706a12bd742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c4ded4bf44b3e" /><Relationship Type="http://schemas.openxmlformats.org/officeDocument/2006/relationships/slide" Target="/ppt/slides/slide1.xml" Id="R6c4e0780f35f41c4" /><Relationship Type="http://schemas.openxmlformats.org/officeDocument/2006/relationships/slide" Target="/ppt/slides/slide2.xml" Id="R92d59a259acd4fba" /><Relationship Type="http://schemas.openxmlformats.org/officeDocument/2006/relationships/slide" Target="/ppt/slides/slide3.xml" Id="Rb4904d2832f1446b" /><Relationship Type="http://schemas.openxmlformats.org/officeDocument/2006/relationships/slide" Target="/ppt/slides/slide4.xml" Id="R89fe42fa9ed64a6c" /><Relationship Type="http://schemas.openxmlformats.org/officeDocument/2006/relationships/slide" Target="/ppt/slides/slide5.xml" Id="R909706a12bd742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97e781316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17428a10c4ea7" /><Relationship Type="http://schemas.openxmlformats.org/officeDocument/2006/relationships/theme" Target="/ppt/slideMasters/theme/theme1.xml" Id="R6f62fb0ea28c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e17428a10c4e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4cfafa2e7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721bd1afb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4d68392bb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6061f6c0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ef5ade3bd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GRINDAHEIM BYGG &amp; RESTAURERING Bøye Kvale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GRINDAHEIM BYGG &amp; RESTAURERING Bøye Kvale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Burmavegen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91301314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post@grindaheim-bygg.no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971 236 612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